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1.svg" ContentType="image/svg+xml"/>
  <Override PartName="/ppt/media/image18.svg" ContentType="image/svg+xml"/>
  <Override PartName="/ppt/media/image22.svg" ContentType="image/svg+xml"/>
  <Override PartName="/ppt/media/image24.svg" ContentType="image/svg+xml"/>
  <Override PartName="/ppt/media/image29.svg" ContentType="image/svg+xml"/>
  <Override PartName="/ppt/media/image3.svg" ContentType="image/svg+xml"/>
  <Override PartName="/ppt/media/image31.svg" ContentType="image/svg+xml"/>
  <Override PartName="/ppt/media/image9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3"/>
  </p:sldMasterIdLst>
  <p:sldIdLst>
    <p:sldId id="309" r:id="rId4"/>
    <p:sldId id="310" r:id="rId5"/>
    <p:sldId id="274" r:id="rId6"/>
    <p:sldId id="311" r:id="rId7"/>
    <p:sldId id="313" r:id="rId8"/>
    <p:sldId id="331" r:id="rId9"/>
    <p:sldId id="332" r:id="rId10"/>
    <p:sldId id="333" r:id="rId11"/>
    <p:sldId id="346" r:id="rId12"/>
    <p:sldId id="349" r:id="rId13"/>
    <p:sldId id="312" r:id="rId14"/>
    <p:sldId id="345" r:id="rId15"/>
    <p:sldId id="318" r:id="rId16"/>
    <p:sldId id="348" r:id="rId17"/>
    <p:sldId id="320" r:id="rId18"/>
    <p:sldId id="322" r:id="rId19"/>
    <p:sldId id="321" r:id="rId20"/>
    <p:sldId id="323" r:id="rId21"/>
    <p:sldId id="324" r:id="rId22"/>
    <p:sldId id="325" r:id="rId23"/>
    <p:sldId id="326" r:id="rId24"/>
    <p:sldId id="327" r:id="rId25"/>
    <p:sldId id="328" r:id="rId26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5" userDrawn="1">
          <p15:clr>
            <a:srgbClr val="A4A3A4"/>
          </p15:clr>
        </p15:guide>
        <p15:guide id="2" pos="3839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9" userDrawn="1">
          <p15:clr>
            <a:srgbClr val="A4A3A4"/>
          </p15:clr>
        </p15:guide>
        <p15:guide id="6" orient="horz" pos="39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493F"/>
    <a:srgbClr val="8B7567"/>
    <a:srgbClr val="F5F3F1"/>
    <a:srgbClr val="EAE6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42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64" y="58"/>
      </p:cViewPr>
      <p:guideLst>
        <p:guide orient="horz" pos="2135"/>
        <p:guide pos="3839"/>
        <p:guide pos="325"/>
        <p:guide pos="7355"/>
        <p:guide orient="horz" pos="349"/>
        <p:guide orient="horz" pos="39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0" Type="http://schemas.openxmlformats.org/officeDocument/2006/relationships/tags" Target="tags/tag13.xml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sv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svg>
</file>

<file path=ppt/media/image19.jpe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27.png>
</file>

<file path=ppt/media/image28.png>
</file>

<file path=ppt/media/image29.svg>
</file>

<file path=ppt/media/image3.svg>
</file>

<file path=ppt/media/image30.png>
</file>

<file path=ppt/media/image31.svg>
</file>

<file path=ppt/media/image32.png>
</file>

<file path=ppt/media/image33.png>
</file>

<file path=ppt/media/image34.png>
</file>

<file path=ppt/media/image35.wdp>
</file>

<file path=ppt/media/image36.jpeg>
</file>

<file path=ppt/media/image4.jpeg>
</file>

<file path=ppt/media/image5.jpeg>
</file>

<file path=ppt/media/image6.png>
</file>

<file path=ppt/media/image7.wdp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（进阶设计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（进阶设计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image" Target="../media/image2.png"/><Relationship Id="rId1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2.png"/><Relationship Id="rId8" Type="http://schemas.openxmlformats.org/officeDocument/2006/relationships/image" Target="../media/image17.png"/><Relationship Id="rId7" Type="http://schemas.openxmlformats.org/officeDocument/2006/relationships/image" Target="../media/image24.svg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Relationship Id="rId3" Type="http://schemas.openxmlformats.org/officeDocument/2006/relationships/image" Target="../media/image8.png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2.xml"/><Relationship Id="rId2" Type="http://schemas.openxmlformats.org/officeDocument/2006/relationships/image" Target="../media/image2.png"/><Relationship Id="rId1" Type="http://schemas.openxmlformats.org/officeDocument/2006/relationships/image" Target="../media/image25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31.svg"/><Relationship Id="rId4" Type="http://schemas.openxmlformats.org/officeDocument/2006/relationships/image" Target="../media/image30.png"/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image" Target="../media/image12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image" Target="../media/image12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microsoft.com/office/2007/relationships/hdphoto" Target="../media/image35.wdp"/><Relationship Id="rId1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36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tags" Target="../tags/tag4.xml"/><Relationship Id="rId7" Type="http://schemas.openxmlformats.org/officeDocument/2006/relationships/tags" Target="../tags/tag3.xml"/><Relationship Id="rId6" Type="http://schemas.openxmlformats.org/officeDocument/2006/relationships/tags" Target="../tags/tag2.xml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3" Type="http://schemas.openxmlformats.org/officeDocument/2006/relationships/tags" Target="../tags/tag1.xml"/><Relationship Id="rId2" Type="http://schemas.microsoft.com/office/2007/relationships/hdphoto" Target="../media/image7.wdp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11.sv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tags" Target="../tags/tag5.xml"/><Relationship Id="rId2" Type="http://schemas.openxmlformats.org/officeDocument/2006/relationships/image" Target="../media/image2.png"/><Relationship Id="rId1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image" Target="../media/image2.png"/><Relationship Id="rId1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9.xml"/><Relationship Id="rId2" Type="http://schemas.openxmlformats.org/officeDocument/2006/relationships/image" Target="../media/image2.png"/><Relationship Id="rId1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433705" y="2520950"/>
            <a:ext cx="6626860" cy="1322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FP16 &amp; INT8 convolution</a:t>
            </a:r>
            <a:endParaRPr lang="en-US" sz="48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en-US" altLang="zh-CN" sz="36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in openCV DNN</a:t>
            </a:r>
            <a:endParaRPr lang="en-US" altLang="zh-CN" sz="36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15939" y="549275"/>
            <a:ext cx="2831937" cy="52035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33388" y="3943370"/>
            <a:ext cx="3870867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600"/>
              </a:spcBef>
              <a:defRPr/>
            </a:pP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-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曹始文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 12113024</a:t>
            </a:r>
            <a:endParaRPr lang="en-US" altLang="zh-CN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  <a:defRPr/>
            </a:pP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-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宋天佑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 12112519</a:t>
            </a:r>
            <a:endParaRPr lang="en-US" altLang="zh-CN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  <a:defRPr/>
            </a:pP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-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张金龙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 12112528</a:t>
            </a:r>
            <a:endParaRPr lang="en-US" altLang="zh-CN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 descr="图片包含 游戏机, 画&#10;&#10;描述已自动生成"/>
          <p:cNvPicPr>
            <a:picLocks noChangeAspect="1"/>
          </p:cNvPicPr>
          <p:nvPr/>
        </p:nvPicPr>
        <p:blipFill>
          <a:blip r:embed="rId1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15938" y="554393"/>
            <a:ext cx="387472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Float16</a:t>
            </a:r>
            <a:endParaRPr kumimoji="0" lang="en-US" altLang="zh-CN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pic>
        <p:nvPicPr>
          <p:cNvPr id="32" name="图形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515937" y="1808163"/>
            <a:ext cx="1116012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C++23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标准中也添加了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float16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数据类型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72845" y="2607310"/>
            <a:ext cx="5344795" cy="36817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60445" y="2729688"/>
            <a:ext cx="6185510" cy="18288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034545" y="3807354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spc="60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WORDS HERE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800353" y="3013502"/>
            <a:ext cx="4591294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目标</a:t>
            </a:r>
            <a:r>
              <a:rPr lang="en-US" altLang="zh-CN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&amp; </a:t>
            </a:r>
            <a:r>
              <a: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计划</a:t>
            </a:r>
            <a:endParaRPr lang="zh-CN" altLang="en-US" sz="4800" dirty="0"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8" name="图形 7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160567" y="5785505"/>
            <a:ext cx="38708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6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任意多边形: 形状 41"/>
          <p:cNvSpPr/>
          <p:nvPr/>
        </p:nvSpPr>
        <p:spPr>
          <a:xfrm>
            <a:off x="0" y="2826740"/>
            <a:ext cx="9162489" cy="3817819"/>
          </a:xfrm>
          <a:custGeom>
            <a:avLst/>
            <a:gdLst>
              <a:gd name="connsiteX0" fmla="*/ 8519461 w 9162489"/>
              <a:gd name="connsiteY0" fmla="*/ 719 h 3817819"/>
              <a:gd name="connsiteX1" fmla="*/ 9162489 w 9162489"/>
              <a:gd name="connsiteY1" fmla="*/ 17986 h 3817819"/>
              <a:gd name="connsiteX2" fmla="*/ 4796332 w 9162489"/>
              <a:gd name="connsiteY2" fmla="*/ 265162 h 3817819"/>
              <a:gd name="connsiteX3" fmla="*/ 5579753 w 9162489"/>
              <a:gd name="connsiteY3" fmla="*/ 385248 h 3817819"/>
              <a:gd name="connsiteX4" fmla="*/ 8988394 w 9162489"/>
              <a:gd name="connsiteY4" fmla="*/ 592396 h 3817819"/>
              <a:gd name="connsiteX5" fmla="*/ 8500656 w 9162489"/>
              <a:gd name="connsiteY5" fmla="*/ 839572 h 3817819"/>
              <a:gd name="connsiteX6" fmla="*/ 3599784 w 9162489"/>
              <a:gd name="connsiteY6" fmla="*/ 1159801 h 3817819"/>
              <a:gd name="connsiteX7" fmla="*/ 7026387 w 9162489"/>
              <a:gd name="connsiteY7" fmla="*/ 1199830 h 3817819"/>
              <a:gd name="connsiteX8" fmla="*/ 6676819 w 9162489"/>
              <a:gd name="connsiteY8" fmla="*/ 1640144 h 3817819"/>
              <a:gd name="connsiteX9" fmla="*/ 0 w 9162489"/>
              <a:gd name="connsiteY9" fmla="*/ 3817819 h 3817819"/>
              <a:gd name="connsiteX10" fmla="*/ 0 w 9162489"/>
              <a:gd name="connsiteY10" fmla="*/ 2834850 h 3817819"/>
              <a:gd name="connsiteX11" fmla="*/ 6169736 w 9162489"/>
              <a:gd name="connsiteY11" fmla="*/ 1452010 h 3817819"/>
              <a:gd name="connsiteX12" fmla="*/ 3019472 w 9162489"/>
              <a:gd name="connsiteY12" fmla="*/ 1411981 h 3817819"/>
              <a:gd name="connsiteX13" fmla="*/ 3783550 w 9162489"/>
              <a:gd name="connsiteY13" fmla="*/ 904619 h 3817819"/>
              <a:gd name="connsiteX14" fmla="*/ 8665079 w 9162489"/>
              <a:gd name="connsiteY14" fmla="*/ 637428 h 3817819"/>
              <a:gd name="connsiteX15" fmla="*/ 5413950 w 9162489"/>
              <a:gd name="connsiteY15" fmla="*/ 504333 h 3817819"/>
              <a:gd name="connsiteX16" fmla="*/ 4906867 w 9162489"/>
              <a:gd name="connsiteY16" fmla="*/ 151080 h 3817819"/>
              <a:gd name="connsiteX17" fmla="*/ 8519461 w 9162489"/>
              <a:gd name="connsiteY17" fmla="*/ 719 h 3817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162489" h="3817819">
                <a:moveTo>
                  <a:pt x="8519461" y="719"/>
                </a:moveTo>
                <a:cubicBezTo>
                  <a:pt x="8745390" y="2553"/>
                  <a:pt x="8962143" y="7979"/>
                  <a:pt x="9162489" y="17986"/>
                </a:cubicBezTo>
                <a:cubicBezTo>
                  <a:pt x="9162489" y="17986"/>
                  <a:pt x="6215333" y="45004"/>
                  <a:pt x="4796332" y="265162"/>
                </a:cubicBezTo>
                <a:cubicBezTo>
                  <a:pt x="4796332" y="265162"/>
                  <a:pt x="4575260" y="345219"/>
                  <a:pt x="5579753" y="385248"/>
                </a:cubicBezTo>
                <a:cubicBezTo>
                  <a:pt x="5579753" y="385248"/>
                  <a:pt x="8988394" y="345219"/>
                  <a:pt x="8988394" y="592396"/>
                </a:cubicBezTo>
                <a:cubicBezTo>
                  <a:pt x="8988394" y="592396"/>
                  <a:pt x="9199794" y="779529"/>
                  <a:pt x="8500656" y="839572"/>
                </a:cubicBezTo>
                <a:lnTo>
                  <a:pt x="3599784" y="1159801"/>
                </a:lnTo>
                <a:cubicBezTo>
                  <a:pt x="3599784" y="1159801"/>
                  <a:pt x="6850913" y="1066735"/>
                  <a:pt x="7026387" y="1199830"/>
                </a:cubicBezTo>
                <a:cubicBezTo>
                  <a:pt x="7026387" y="1199830"/>
                  <a:pt x="7505836" y="1372954"/>
                  <a:pt x="6676819" y="1640144"/>
                </a:cubicBezTo>
                <a:lnTo>
                  <a:pt x="0" y="3817819"/>
                </a:lnTo>
                <a:lnTo>
                  <a:pt x="0" y="2834850"/>
                </a:lnTo>
                <a:lnTo>
                  <a:pt x="6169736" y="1452010"/>
                </a:lnTo>
                <a:lnTo>
                  <a:pt x="3019472" y="1411981"/>
                </a:lnTo>
                <a:cubicBezTo>
                  <a:pt x="3019472" y="1411981"/>
                  <a:pt x="2042614" y="1051724"/>
                  <a:pt x="3783550" y="904619"/>
                </a:cubicBezTo>
                <a:cubicBezTo>
                  <a:pt x="3783550" y="904619"/>
                  <a:pt x="8435716" y="751509"/>
                  <a:pt x="8665079" y="637428"/>
                </a:cubicBezTo>
                <a:cubicBezTo>
                  <a:pt x="8665079" y="637428"/>
                  <a:pt x="8305837" y="497328"/>
                  <a:pt x="5413950" y="504333"/>
                </a:cubicBezTo>
                <a:cubicBezTo>
                  <a:pt x="5413950" y="504333"/>
                  <a:pt x="3442270" y="411266"/>
                  <a:pt x="4906867" y="151080"/>
                </a:cubicBezTo>
                <a:cubicBezTo>
                  <a:pt x="4906867" y="151080"/>
                  <a:pt x="6937959" y="-12114"/>
                  <a:pt x="8519461" y="719"/>
                </a:cubicBezTo>
                <a:close/>
              </a:path>
            </a:pathLst>
          </a:cu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15938" y="554393"/>
            <a:ext cx="387472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目标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pic>
        <p:nvPicPr>
          <p:cNvPr id="41" name="图形 4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16255" y="1830070"/>
            <a:ext cx="8646795" cy="19069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240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  <a:sym typeface="+mn-ea"/>
              </a:rPr>
              <a:t>将</a:t>
            </a:r>
            <a:r>
              <a:rPr lang="en-US" altLang="zh-CN" sz="240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  <a:sym typeface="+mn-ea"/>
              </a:rPr>
              <a:t>&lt;arm.h&gt;</a:t>
            </a:r>
            <a:r>
              <a:rPr lang="zh-CN" altLang="en-US" sz="240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  <a:sym typeface="+mn-ea"/>
              </a:rPr>
              <a:t>中的</a:t>
            </a:r>
            <a:r>
              <a:rPr lang="en-US" altLang="zh-CN" sz="240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  <a:sym typeface="+mn-ea"/>
              </a:rPr>
              <a:t>float16</a:t>
            </a:r>
            <a:r>
              <a:rPr lang="zh-CN" altLang="en-US" sz="240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  <a:sym typeface="+mn-ea"/>
              </a:rPr>
              <a:t>数据类型应用到</a:t>
            </a:r>
            <a:r>
              <a:rPr lang="en-US" altLang="zh-CN" sz="240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  <a:sym typeface="+mn-ea"/>
              </a:rPr>
              <a:t>OpenCV DNN </a:t>
            </a:r>
            <a:r>
              <a:rPr lang="zh-CN" altLang="en-US" sz="240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  <a:sym typeface="+mn-ea"/>
              </a:rPr>
              <a:t>中，使</a:t>
            </a:r>
            <a:r>
              <a:rPr lang="en-US" altLang="zh-CN" sz="240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  <a:sym typeface="+mn-ea"/>
              </a:rPr>
              <a:t>DNN</a:t>
            </a:r>
            <a:r>
              <a:rPr lang="zh-CN" altLang="en-US" sz="240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  <a:sym typeface="+mn-ea"/>
              </a:rPr>
              <a:t>能够支持</a:t>
            </a:r>
            <a:r>
              <a:rPr lang="en-US" altLang="zh-CN" sz="240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  <a:sym typeface="+mn-ea"/>
              </a:rPr>
              <a:t>float16</a:t>
            </a:r>
            <a:r>
              <a:rPr lang="zh-CN" altLang="en-US" sz="240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  <a:sym typeface="+mn-ea"/>
              </a:rPr>
              <a:t>数据类型的计算</a:t>
            </a:r>
            <a:endParaRPr lang="zh-CN" altLang="en-US" sz="240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  <a:sym typeface="+mn-ea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sz="240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 descr="图片包含 游戏机, 画&#10;&#10;描述已自动生成"/>
          <p:cNvPicPr>
            <a:picLocks noChangeAspect="1"/>
          </p:cNvPicPr>
          <p:nvPr/>
        </p:nvPicPr>
        <p:blipFill>
          <a:blip r:embed="rId1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0" name="iṣḷiḋè"/>
          <p:cNvSpPr/>
          <p:nvPr/>
        </p:nvSpPr>
        <p:spPr>
          <a:xfrm>
            <a:off x="7038466" y="4544061"/>
            <a:ext cx="1393718" cy="1393712"/>
          </a:xfrm>
          <a:prstGeom prst="ellipse">
            <a:avLst/>
          </a:prstGeom>
          <a:blipFill dpi="0" rotWithShape="1">
            <a:blip r:embed="rId2"/>
            <a:srcRect/>
            <a:tile tx="0" ty="0" sx="25000" sy="25000" flip="none" algn="ctr"/>
          </a:blipFill>
          <a:ln w="28575">
            <a:solidFill>
              <a:srgbClr val="8B75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" name="任意多边形: 形状 48"/>
          <p:cNvSpPr/>
          <p:nvPr/>
        </p:nvSpPr>
        <p:spPr>
          <a:xfrm>
            <a:off x="518160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: 形状 49"/>
          <p:cNvSpPr/>
          <p:nvPr/>
        </p:nvSpPr>
        <p:spPr>
          <a:xfrm>
            <a:off x="3172832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: 形状 50"/>
          <p:cNvSpPr/>
          <p:nvPr/>
        </p:nvSpPr>
        <p:spPr>
          <a:xfrm>
            <a:off x="6704323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: 形状 51"/>
          <p:cNvSpPr/>
          <p:nvPr/>
        </p:nvSpPr>
        <p:spPr>
          <a:xfrm>
            <a:off x="9802893" y="3419178"/>
            <a:ext cx="457200" cy="2631440"/>
          </a:xfrm>
          <a:custGeom>
            <a:avLst/>
            <a:gdLst>
              <a:gd name="connsiteX0" fmla="*/ 0 w 457200"/>
              <a:gd name="connsiteY0" fmla="*/ 0 h 2631440"/>
              <a:gd name="connsiteX1" fmla="*/ 0 w 457200"/>
              <a:gd name="connsiteY1" fmla="*/ 2174240 h 2631440"/>
              <a:gd name="connsiteX2" fmla="*/ 457200 w 457200"/>
              <a:gd name="connsiteY2" fmla="*/ 2631440 h 263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200" h="2631440">
                <a:moveTo>
                  <a:pt x="0" y="0"/>
                </a:moveTo>
                <a:lnTo>
                  <a:pt x="0" y="2174240"/>
                </a:lnTo>
                <a:lnTo>
                  <a:pt x="457200" y="2631440"/>
                </a:lnTo>
              </a:path>
            </a:pathLst>
          </a:custGeom>
          <a:noFill/>
          <a:ln>
            <a:solidFill>
              <a:srgbClr val="8B7567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7" name="图形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9338" y="2474080"/>
            <a:ext cx="2631076" cy="1117348"/>
          </a:xfrm>
          <a:prstGeom prst="rect">
            <a:avLst/>
          </a:prstGeom>
        </p:spPr>
      </p:pic>
      <p:pic>
        <p:nvPicPr>
          <p:cNvPr id="45" name="图形 44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470705" y="2474608"/>
            <a:ext cx="3248630" cy="1116820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515938" y="2702158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-38194" y="6109098"/>
            <a:ext cx="12268388" cy="0"/>
          </a:xfrm>
          <a:prstGeom prst="line">
            <a:avLst/>
          </a:prstGeom>
          <a:ln w="127000" cap="rnd">
            <a:solidFill>
              <a:srgbClr val="8B7567"/>
            </a:solidFill>
            <a:round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îṡ1îḓè"/>
          <p:cNvSpPr/>
          <p:nvPr/>
        </p:nvSpPr>
        <p:spPr>
          <a:xfrm>
            <a:off x="515938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2017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iṣḷïďe"/>
          <p:cNvSpPr/>
          <p:nvPr/>
        </p:nvSpPr>
        <p:spPr>
          <a:xfrm>
            <a:off x="3235884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2018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iṣḷiḋè"/>
          <p:cNvSpPr/>
          <p:nvPr/>
        </p:nvSpPr>
        <p:spPr>
          <a:xfrm>
            <a:off x="6741905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2019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íslïde"/>
          <p:cNvSpPr/>
          <p:nvPr/>
        </p:nvSpPr>
        <p:spPr>
          <a:xfrm>
            <a:off x="9911571" y="5608940"/>
            <a:ext cx="839236" cy="839232"/>
          </a:xfrm>
          <a:prstGeom prst="ellipse">
            <a:avLst/>
          </a:prstGeom>
          <a:solidFill>
            <a:srgbClr val="5F493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b="1" spc="-1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2020</a:t>
            </a:r>
            <a:endParaRPr lang="zh-CN" altLang="en-US" sz="2400" b="1" spc="-150" dirty="0"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15938" y="1180766"/>
            <a:ext cx="4122909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15938" y="554393"/>
            <a:ext cx="387472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计划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243599" y="2702158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751433" y="3722254"/>
            <a:ext cx="17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lang="zh-CN" altLang="en-US" sz="1400" dirty="0">
              <a:solidFill>
                <a:srgbClr val="5F493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3401432" y="3722254"/>
            <a:ext cx="269456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  <a:endParaRPr lang="zh-CN" altLang="en-US" sz="1400" dirty="0">
              <a:solidFill>
                <a:srgbClr val="5F493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56" name="图形 55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93794" y="2474080"/>
            <a:ext cx="3126126" cy="1118657"/>
          </a:xfrm>
          <a:prstGeom prst="rect">
            <a:avLst/>
          </a:prstGeom>
        </p:spPr>
      </p:pic>
      <p:sp>
        <p:nvSpPr>
          <p:cNvPr id="57" name="矩形 56"/>
          <p:cNvSpPr/>
          <p:nvPr/>
        </p:nvSpPr>
        <p:spPr>
          <a:xfrm>
            <a:off x="6843011" y="2702158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3968553" y="4425589"/>
            <a:ext cx="11234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rgbClr val="8B7567"/>
                </a:solidFill>
                <a:latin typeface="Akrobat Black" panose="00000A00000000000000" pitchFamily="50" charset="0"/>
              </a:rPr>
              <a:t>66</a:t>
            </a:r>
            <a:r>
              <a:rPr lang="en-US" altLang="zh-CN" dirty="0">
                <a:solidFill>
                  <a:srgbClr val="8B7567"/>
                </a:solidFill>
                <a:latin typeface="Akrobat Black" panose="00000A00000000000000" pitchFamily="50" charset="0"/>
              </a:rPr>
              <a:t>.2%</a:t>
            </a:r>
            <a:endParaRPr lang="zh-CN" altLang="en-US" dirty="0">
              <a:solidFill>
                <a:srgbClr val="8B7567"/>
              </a:solidFill>
              <a:latin typeface="Akrobat Black" panose="00000A00000000000000" pitchFamily="50" charset="0"/>
            </a:endParaRPr>
          </a:p>
        </p:txBody>
      </p:sp>
      <p:sp>
        <p:nvSpPr>
          <p:cNvPr id="59" name="IconShape1"/>
          <p:cNvSpPr/>
          <p:nvPr/>
        </p:nvSpPr>
        <p:spPr bwMode="auto">
          <a:xfrm flipH="1">
            <a:off x="3552400" y="4575056"/>
            <a:ext cx="342566" cy="255064"/>
          </a:xfrm>
          <a:custGeom>
            <a:avLst/>
            <a:gdLst>
              <a:gd name="connsiteX0" fmla="*/ 467768 w 604181"/>
              <a:gd name="connsiteY0" fmla="*/ 117209 h 449855"/>
              <a:gd name="connsiteX1" fmla="*/ 533019 w 604181"/>
              <a:gd name="connsiteY1" fmla="*/ 145391 h 449855"/>
              <a:gd name="connsiteX2" fmla="*/ 547131 w 604181"/>
              <a:gd name="connsiteY2" fmla="*/ 212354 h 449855"/>
              <a:gd name="connsiteX3" fmla="*/ 499248 w 604181"/>
              <a:gd name="connsiteY3" fmla="*/ 299791 h 449855"/>
              <a:gd name="connsiteX4" fmla="*/ 499971 w 604181"/>
              <a:gd name="connsiteY4" fmla="*/ 306174 h 449855"/>
              <a:gd name="connsiteX5" fmla="*/ 510706 w 604181"/>
              <a:gd name="connsiteY5" fmla="*/ 307619 h 449855"/>
              <a:gd name="connsiteX6" fmla="*/ 590431 w 604181"/>
              <a:gd name="connsiteY6" fmla="*/ 345677 h 449855"/>
              <a:gd name="connsiteX7" fmla="*/ 604060 w 604181"/>
              <a:gd name="connsiteY7" fmla="*/ 430585 h 449855"/>
              <a:gd name="connsiteX8" fmla="*/ 604181 w 604181"/>
              <a:gd name="connsiteY8" fmla="*/ 436607 h 449855"/>
              <a:gd name="connsiteX9" fmla="*/ 600442 w 604181"/>
              <a:gd name="connsiteY9" fmla="*/ 446001 h 449855"/>
              <a:gd name="connsiteX10" fmla="*/ 591034 w 604181"/>
              <a:gd name="connsiteY10" fmla="*/ 449855 h 449855"/>
              <a:gd name="connsiteX11" fmla="*/ 344381 w 604181"/>
              <a:gd name="connsiteY11" fmla="*/ 449855 h 449855"/>
              <a:gd name="connsiteX12" fmla="*/ 335094 w 604181"/>
              <a:gd name="connsiteY12" fmla="*/ 446001 h 449855"/>
              <a:gd name="connsiteX13" fmla="*/ 331355 w 604181"/>
              <a:gd name="connsiteY13" fmla="*/ 436607 h 449855"/>
              <a:gd name="connsiteX14" fmla="*/ 331475 w 604181"/>
              <a:gd name="connsiteY14" fmla="*/ 430585 h 449855"/>
              <a:gd name="connsiteX15" fmla="*/ 345104 w 604181"/>
              <a:gd name="connsiteY15" fmla="*/ 345677 h 449855"/>
              <a:gd name="connsiteX16" fmla="*/ 424830 w 604181"/>
              <a:gd name="connsiteY16" fmla="*/ 307619 h 449855"/>
              <a:gd name="connsiteX17" fmla="*/ 435564 w 604181"/>
              <a:gd name="connsiteY17" fmla="*/ 306174 h 449855"/>
              <a:gd name="connsiteX18" fmla="*/ 436167 w 604181"/>
              <a:gd name="connsiteY18" fmla="*/ 299791 h 449855"/>
              <a:gd name="connsiteX19" fmla="*/ 388405 w 604181"/>
              <a:gd name="connsiteY19" fmla="*/ 212354 h 449855"/>
              <a:gd name="connsiteX20" fmla="*/ 402516 w 604181"/>
              <a:gd name="connsiteY20" fmla="*/ 145391 h 449855"/>
              <a:gd name="connsiteX21" fmla="*/ 467768 w 604181"/>
              <a:gd name="connsiteY21" fmla="*/ 117209 h 449855"/>
              <a:gd name="connsiteX22" fmla="*/ 39926 w 604181"/>
              <a:gd name="connsiteY22" fmla="*/ 0 h 449855"/>
              <a:gd name="connsiteX23" fmla="*/ 427852 w 604181"/>
              <a:gd name="connsiteY23" fmla="*/ 0 h 449855"/>
              <a:gd name="connsiteX24" fmla="*/ 467778 w 604181"/>
              <a:gd name="connsiteY24" fmla="*/ 39865 h 449855"/>
              <a:gd name="connsiteX25" fmla="*/ 467778 w 604181"/>
              <a:gd name="connsiteY25" fmla="*/ 94905 h 449855"/>
              <a:gd name="connsiteX26" fmla="*/ 421459 w 604181"/>
              <a:gd name="connsiteY26" fmla="*/ 103336 h 449855"/>
              <a:gd name="connsiteX27" fmla="*/ 421459 w 604181"/>
              <a:gd name="connsiteY27" fmla="*/ 46128 h 449855"/>
              <a:gd name="connsiteX28" fmla="*/ 46319 w 604181"/>
              <a:gd name="connsiteY28" fmla="*/ 46128 h 449855"/>
              <a:gd name="connsiteX29" fmla="*/ 46319 w 604181"/>
              <a:gd name="connsiteY29" fmla="*/ 272550 h 449855"/>
              <a:gd name="connsiteX30" fmla="*/ 372727 w 604181"/>
              <a:gd name="connsiteY30" fmla="*/ 272550 h 449855"/>
              <a:gd name="connsiteX31" fmla="*/ 384668 w 604181"/>
              <a:gd name="connsiteY31" fmla="*/ 293747 h 449855"/>
              <a:gd name="connsiteX32" fmla="*/ 336781 w 604181"/>
              <a:gd name="connsiteY32" fmla="*/ 318799 h 449855"/>
              <a:gd name="connsiteX33" fmla="*/ 272247 w 604181"/>
              <a:gd name="connsiteY33" fmla="*/ 318799 h 449855"/>
              <a:gd name="connsiteX34" fmla="*/ 272247 w 604181"/>
              <a:gd name="connsiteY34" fmla="*/ 354809 h 449855"/>
              <a:gd name="connsiteX35" fmla="*/ 303730 w 604181"/>
              <a:gd name="connsiteY35" fmla="*/ 354809 h 449855"/>
              <a:gd name="connsiteX36" fmla="*/ 312536 w 604181"/>
              <a:gd name="connsiteY36" fmla="*/ 356375 h 449855"/>
              <a:gd name="connsiteX37" fmla="*/ 305057 w 604181"/>
              <a:gd name="connsiteY37" fmla="*/ 408525 h 449855"/>
              <a:gd name="connsiteX38" fmla="*/ 303730 w 604181"/>
              <a:gd name="connsiteY38" fmla="*/ 408645 h 449855"/>
              <a:gd name="connsiteX39" fmla="*/ 164048 w 604181"/>
              <a:gd name="connsiteY39" fmla="*/ 408645 h 449855"/>
              <a:gd name="connsiteX40" fmla="*/ 137149 w 604181"/>
              <a:gd name="connsiteY40" fmla="*/ 381667 h 449855"/>
              <a:gd name="connsiteX41" fmla="*/ 164048 w 604181"/>
              <a:gd name="connsiteY41" fmla="*/ 354809 h 449855"/>
              <a:gd name="connsiteX42" fmla="*/ 195531 w 604181"/>
              <a:gd name="connsiteY42" fmla="*/ 354809 h 449855"/>
              <a:gd name="connsiteX43" fmla="*/ 195531 w 604181"/>
              <a:gd name="connsiteY43" fmla="*/ 318799 h 449855"/>
              <a:gd name="connsiteX44" fmla="*/ 39926 w 604181"/>
              <a:gd name="connsiteY44" fmla="*/ 318799 h 449855"/>
              <a:gd name="connsiteX45" fmla="*/ 0 w 604181"/>
              <a:gd name="connsiteY45" fmla="*/ 278934 h 449855"/>
              <a:gd name="connsiteX46" fmla="*/ 0 w 604181"/>
              <a:gd name="connsiteY46" fmla="*/ 39865 h 449855"/>
              <a:gd name="connsiteX47" fmla="*/ 39926 w 604181"/>
              <a:gd name="connsiteY47" fmla="*/ 0 h 44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4181" h="449855">
                <a:moveTo>
                  <a:pt x="467768" y="117209"/>
                </a:moveTo>
                <a:cubicBezTo>
                  <a:pt x="494061" y="117209"/>
                  <a:pt x="520837" y="126844"/>
                  <a:pt x="533019" y="145391"/>
                </a:cubicBezTo>
                <a:cubicBezTo>
                  <a:pt x="542789" y="160446"/>
                  <a:pt x="547131" y="181040"/>
                  <a:pt x="547131" y="212354"/>
                </a:cubicBezTo>
                <a:cubicBezTo>
                  <a:pt x="547131" y="250171"/>
                  <a:pt x="527954" y="284977"/>
                  <a:pt x="499248" y="299791"/>
                </a:cubicBezTo>
                <a:cubicBezTo>
                  <a:pt x="496353" y="301236"/>
                  <a:pt x="497559" y="306054"/>
                  <a:pt x="499971" y="306174"/>
                </a:cubicBezTo>
                <a:cubicBezTo>
                  <a:pt x="506605" y="306897"/>
                  <a:pt x="510224" y="307499"/>
                  <a:pt x="510706" y="307619"/>
                </a:cubicBezTo>
                <a:cubicBezTo>
                  <a:pt x="549423" y="314605"/>
                  <a:pt x="576319" y="323397"/>
                  <a:pt x="590431" y="345677"/>
                </a:cubicBezTo>
                <a:cubicBezTo>
                  <a:pt x="602734" y="365068"/>
                  <a:pt x="603216" y="391082"/>
                  <a:pt x="604060" y="430585"/>
                </a:cubicBezTo>
                <a:lnTo>
                  <a:pt x="604181" y="436607"/>
                </a:lnTo>
                <a:cubicBezTo>
                  <a:pt x="604181" y="440100"/>
                  <a:pt x="602854" y="443472"/>
                  <a:pt x="600442" y="446001"/>
                </a:cubicBezTo>
                <a:cubicBezTo>
                  <a:pt x="597909" y="448410"/>
                  <a:pt x="594653" y="449855"/>
                  <a:pt x="591034" y="449855"/>
                </a:cubicBezTo>
                <a:lnTo>
                  <a:pt x="344381" y="449855"/>
                </a:lnTo>
                <a:cubicBezTo>
                  <a:pt x="340883" y="449855"/>
                  <a:pt x="337506" y="448410"/>
                  <a:pt x="335094" y="446001"/>
                </a:cubicBezTo>
                <a:cubicBezTo>
                  <a:pt x="332681" y="443472"/>
                  <a:pt x="331234" y="440100"/>
                  <a:pt x="331355" y="436607"/>
                </a:cubicBezTo>
                <a:lnTo>
                  <a:pt x="331475" y="430585"/>
                </a:lnTo>
                <a:cubicBezTo>
                  <a:pt x="332199" y="391082"/>
                  <a:pt x="332681" y="365068"/>
                  <a:pt x="345104" y="345677"/>
                </a:cubicBezTo>
                <a:cubicBezTo>
                  <a:pt x="359216" y="323397"/>
                  <a:pt x="385992" y="314605"/>
                  <a:pt x="424830" y="307619"/>
                </a:cubicBezTo>
                <a:cubicBezTo>
                  <a:pt x="425312" y="307499"/>
                  <a:pt x="428930" y="306897"/>
                  <a:pt x="435564" y="306174"/>
                </a:cubicBezTo>
                <a:cubicBezTo>
                  <a:pt x="437976" y="306054"/>
                  <a:pt x="439183" y="301236"/>
                  <a:pt x="436167" y="299791"/>
                </a:cubicBezTo>
                <a:cubicBezTo>
                  <a:pt x="407461" y="284977"/>
                  <a:pt x="388405" y="250171"/>
                  <a:pt x="388405" y="212354"/>
                </a:cubicBezTo>
                <a:cubicBezTo>
                  <a:pt x="388405" y="181040"/>
                  <a:pt x="392747" y="160446"/>
                  <a:pt x="402516" y="145391"/>
                </a:cubicBezTo>
                <a:cubicBezTo>
                  <a:pt x="414698" y="126844"/>
                  <a:pt x="441474" y="117209"/>
                  <a:pt x="467768" y="117209"/>
                </a:cubicBezTo>
                <a:close/>
                <a:moveTo>
                  <a:pt x="39926" y="0"/>
                </a:moveTo>
                <a:lnTo>
                  <a:pt x="427852" y="0"/>
                </a:lnTo>
                <a:cubicBezTo>
                  <a:pt x="449926" y="0"/>
                  <a:pt x="467778" y="17825"/>
                  <a:pt x="467778" y="39865"/>
                </a:cubicBezTo>
                <a:lnTo>
                  <a:pt x="467778" y="94905"/>
                </a:lnTo>
                <a:cubicBezTo>
                  <a:pt x="451132" y="94905"/>
                  <a:pt x="435330" y="97916"/>
                  <a:pt x="421459" y="103336"/>
                </a:cubicBezTo>
                <a:lnTo>
                  <a:pt x="421459" y="46128"/>
                </a:lnTo>
                <a:lnTo>
                  <a:pt x="46319" y="46128"/>
                </a:lnTo>
                <a:lnTo>
                  <a:pt x="46319" y="272550"/>
                </a:lnTo>
                <a:lnTo>
                  <a:pt x="372727" y="272550"/>
                </a:lnTo>
                <a:cubicBezTo>
                  <a:pt x="376104" y="280018"/>
                  <a:pt x="380085" y="287244"/>
                  <a:pt x="384668" y="293747"/>
                </a:cubicBezTo>
                <a:cubicBezTo>
                  <a:pt x="367057" y="298926"/>
                  <a:pt x="350291" y="306514"/>
                  <a:pt x="336781" y="318799"/>
                </a:cubicBezTo>
                <a:lnTo>
                  <a:pt x="272247" y="318799"/>
                </a:lnTo>
                <a:lnTo>
                  <a:pt x="272247" y="354809"/>
                </a:lnTo>
                <a:lnTo>
                  <a:pt x="303730" y="354809"/>
                </a:lnTo>
                <a:cubicBezTo>
                  <a:pt x="306746" y="354809"/>
                  <a:pt x="309761" y="355412"/>
                  <a:pt x="312536" y="356375"/>
                </a:cubicBezTo>
                <a:cubicBezTo>
                  <a:pt x="307590" y="371550"/>
                  <a:pt x="305781" y="388652"/>
                  <a:pt x="305057" y="408525"/>
                </a:cubicBezTo>
                <a:cubicBezTo>
                  <a:pt x="304574" y="408525"/>
                  <a:pt x="304092" y="408645"/>
                  <a:pt x="303730" y="408645"/>
                </a:cubicBezTo>
                <a:lnTo>
                  <a:pt x="164048" y="408645"/>
                </a:lnTo>
                <a:cubicBezTo>
                  <a:pt x="149211" y="408645"/>
                  <a:pt x="137149" y="396601"/>
                  <a:pt x="137149" y="381667"/>
                </a:cubicBezTo>
                <a:cubicBezTo>
                  <a:pt x="137149" y="366853"/>
                  <a:pt x="149211" y="354809"/>
                  <a:pt x="164048" y="354809"/>
                </a:cubicBezTo>
                <a:lnTo>
                  <a:pt x="195531" y="354809"/>
                </a:lnTo>
                <a:lnTo>
                  <a:pt x="195531" y="318799"/>
                </a:lnTo>
                <a:lnTo>
                  <a:pt x="39926" y="318799"/>
                </a:lnTo>
                <a:cubicBezTo>
                  <a:pt x="17852" y="318799"/>
                  <a:pt x="0" y="300974"/>
                  <a:pt x="0" y="278934"/>
                </a:cubicBezTo>
                <a:lnTo>
                  <a:pt x="0" y="39865"/>
                </a:lnTo>
                <a:cubicBezTo>
                  <a:pt x="0" y="17825"/>
                  <a:pt x="17852" y="0"/>
                  <a:pt x="39926" y="0"/>
                </a:cubicBezTo>
                <a:close/>
              </a:path>
            </a:pathLst>
          </a:custGeom>
          <a:solidFill>
            <a:srgbClr val="8B7567"/>
          </a:solidFill>
          <a:ln>
            <a:noFill/>
          </a:ln>
        </p:spPr>
        <p:txBody>
          <a:bodyPr anchor="ctr"/>
          <a:lstStyle/>
          <a:p>
            <a:pPr algn="ctr"/>
          </a:p>
        </p:txBody>
      </p:sp>
      <p:sp>
        <p:nvSpPr>
          <p:cNvPr id="61" name="矩形 60"/>
          <p:cNvSpPr/>
          <p:nvPr/>
        </p:nvSpPr>
        <p:spPr>
          <a:xfrm>
            <a:off x="6932923" y="3722254"/>
            <a:ext cx="245035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  <a:endParaRPr lang="zh-CN" altLang="en-US" sz="1400" dirty="0">
              <a:solidFill>
                <a:srgbClr val="5F493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3968553" y="4942531"/>
            <a:ext cx="11234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dirty="0">
                <a:solidFill>
                  <a:srgbClr val="8B7567"/>
                </a:solidFill>
                <a:latin typeface="Akrobat Black" panose="00000A00000000000000" pitchFamily="50" charset="0"/>
              </a:rPr>
              <a:t>52</a:t>
            </a:r>
            <a:r>
              <a:rPr lang="en-US" altLang="zh-CN" dirty="0">
                <a:solidFill>
                  <a:srgbClr val="8B7567"/>
                </a:solidFill>
                <a:latin typeface="Akrobat Black" panose="00000A00000000000000" pitchFamily="50" charset="0"/>
              </a:rPr>
              <a:t>.3%</a:t>
            </a:r>
            <a:endParaRPr lang="zh-CN" altLang="en-US" dirty="0">
              <a:solidFill>
                <a:srgbClr val="8B7567"/>
              </a:solidFill>
              <a:latin typeface="Akrobat Black" panose="00000A00000000000000" pitchFamily="50" charset="0"/>
            </a:endParaRPr>
          </a:p>
        </p:txBody>
      </p:sp>
      <p:sp>
        <p:nvSpPr>
          <p:cNvPr id="65" name="IconShape1"/>
          <p:cNvSpPr/>
          <p:nvPr/>
        </p:nvSpPr>
        <p:spPr bwMode="auto">
          <a:xfrm flipH="1">
            <a:off x="3567928" y="5082541"/>
            <a:ext cx="311510" cy="273980"/>
          </a:xfrm>
          <a:custGeom>
            <a:avLst/>
            <a:gdLst>
              <a:gd name="connsiteX0" fmla="*/ 351345 w 606227"/>
              <a:gd name="connsiteY0" fmla="*/ 426074 h 533192"/>
              <a:gd name="connsiteX1" fmla="*/ 407490 w 606227"/>
              <a:gd name="connsiteY1" fmla="*/ 426074 h 533192"/>
              <a:gd name="connsiteX2" fmla="*/ 446467 w 606227"/>
              <a:gd name="connsiteY2" fmla="*/ 533192 h 533192"/>
              <a:gd name="connsiteX3" fmla="*/ 390229 w 606227"/>
              <a:gd name="connsiteY3" fmla="*/ 533192 h 533192"/>
              <a:gd name="connsiteX4" fmla="*/ 198757 w 606227"/>
              <a:gd name="connsiteY4" fmla="*/ 426074 h 533192"/>
              <a:gd name="connsiteX5" fmla="*/ 255023 w 606227"/>
              <a:gd name="connsiteY5" fmla="*/ 426074 h 533192"/>
              <a:gd name="connsiteX6" fmla="*/ 216119 w 606227"/>
              <a:gd name="connsiteY6" fmla="*/ 533192 h 533192"/>
              <a:gd name="connsiteX7" fmla="*/ 159760 w 606227"/>
              <a:gd name="connsiteY7" fmla="*/ 533192 h 533192"/>
              <a:gd name="connsiteX8" fmla="*/ 304170 w 606227"/>
              <a:gd name="connsiteY8" fmla="*/ 146113 h 533192"/>
              <a:gd name="connsiteX9" fmla="*/ 292193 w 606227"/>
              <a:gd name="connsiteY9" fmla="*/ 158070 h 533192"/>
              <a:gd name="connsiteX10" fmla="*/ 292193 w 606227"/>
              <a:gd name="connsiteY10" fmla="*/ 298304 h 533192"/>
              <a:gd name="connsiteX11" fmla="*/ 248833 w 606227"/>
              <a:gd name="connsiteY11" fmla="*/ 298304 h 533192"/>
              <a:gd name="connsiteX12" fmla="*/ 248833 w 606227"/>
              <a:gd name="connsiteY12" fmla="*/ 220448 h 533192"/>
              <a:gd name="connsiteX13" fmla="*/ 236856 w 606227"/>
              <a:gd name="connsiteY13" fmla="*/ 208491 h 533192"/>
              <a:gd name="connsiteX14" fmla="*/ 224786 w 606227"/>
              <a:gd name="connsiteY14" fmla="*/ 220448 h 533192"/>
              <a:gd name="connsiteX15" fmla="*/ 224786 w 606227"/>
              <a:gd name="connsiteY15" fmla="*/ 297841 h 533192"/>
              <a:gd name="connsiteX16" fmla="*/ 190153 w 606227"/>
              <a:gd name="connsiteY16" fmla="*/ 297841 h 533192"/>
              <a:gd name="connsiteX17" fmla="*/ 178176 w 606227"/>
              <a:gd name="connsiteY17" fmla="*/ 309797 h 533192"/>
              <a:gd name="connsiteX18" fmla="*/ 190153 w 606227"/>
              <a:gd name="connsiteY18" fmla="*/ 321846 h 533192"/>
              <a:gd name="connsiteX19" fmla="*/ 418187 w 606227"/>
              <a:gd name="connsiteY19" fmla="*/ 321846 h 533192"/>
              <a:gd name="connsiteX20" fmla="*/ 430165 w 606227"/>
              <a:gd name="connsiteY20" fmla="*/ 309797 h 533192"/>
              <a:gd name="connsiteX21" fmla="*/ 418187 w 606227"/>
              <a:gd name="connsiteY21" fmla="*/ 297841 h 533192"/>
              <a:gd name="connsiteX22" fmla="*/ 383555 w 606227"/>
              <a:gd name="connsiteY22" fmla="*/ 297841 h 533192"/>
              <a:gd name="connsiteX23" fmla="*/ 383555 w 606227"/>
              <a:gd name="connsiteY23" fmla="*/ 186339 h 533192"/>
              <a:gd name="connsiteX24" fmla="*/ 371485 w 606227"/>
              <a:gd name="connsiteY24" fmla="*/ 174382 h 533192"/>
              <a:gd name="connsiteX25" fmla="*/ 359508 w 606227"/>
              <a:gd name="connsiteY25" fmla="*/ 186339 h 533192"/>
              <a:gd name="connsiteX26" fmla="*/ 359508 w 606227"/>
              <a:gd name="connsiteY26" fmla="*/ 297841 h 533192"/>
              <a:gd name="connsiteX27" fmla="*/ 316148 w 606227"/>
              <a:gd name="connsiteY27" fmla="*/ 297841 h 533192"/>
              <a:gd name="connsiteX28" fmla="*/ 316148 w 606227"/>
              <a:gd name="connsiteY28" fmla="*/ 158070 h 533192"/>
              <a:gd name="connsiteX29" fmla="*/ 304170 w 606227"/>
              <a:gd name="connsiteY29" fmla="*/ 146113 h 533192"/>
              <a:gd name="connsiteX30" fmla="*/ 47632 w 606227"/>
              <a:gd name="connsiteY30" fmla="*/ 64920 h 533192"/>
              <a:gd name="connsiteX31" fmla="*/ 558666 w 606227"/>
              <a:gd name="connsiteY31" fmla="*/ 64920 h 533192"/>
              <a:gd name="connsiteX32" fmla="*/ 558666 w 606227"/>
              <a:gd name="connsiteY32" fmla="*/ 335749 h 533192"/>
              <a:gd name="connsiteX33" fmla="*/ 498036 w 606227"/>
              <a:gd name="connsiteY33" fmla="*/ 396366 h 533192"/>
              <a:gd name="connsiteX34" fmla="*/ 108354 w 606227"/>
              <a:gd name="connsiteY34" fmla="*/ 396366 h 533192"/>
              <a:gd name="connsiteX35" fmla="*/ 47632 w 606227"/>
              <a:gd name="connsiteY35" fmla="*/ 335749 h 533192"/>
              <a:gd name="connsiteX36" fmla="*/ 0 w 606227"/>
              <a:gd name="connsiteY36" fmla="*/ 0 h 533192"/>
              <a:gd name="connsiteX37" fmla="*/ 606227 w 606227"/>
              <a:gd name="connsiteY37" fmla="*/ 0 h 533192"/>
              <a:gd name="connsiteX38" fmla="*/ 606227 w 606227"/>
              <a:gd name="connsiteY38" fmla="*/ 35565 h 533192"/>
              <a:gd name="connsiteX39" fmla="*/ 0 w 606227"/>
              <a:gd name="connsiteY39" fmla="*/ 35565 h 53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606227" h="533192">
                <a:moveTo>
                  <a:pt x="351345" y="426074"/>
                </a:moveTo>
                <a:lnTo>
                  <a:pt x="407490" y="426074"/>
                </a:lnTo>
                <a:lnTo>
                  <a:pt x="446467" y="533192"/>
                </a:lnTo>
                <a:lnTo>
                  <a:pt x="390229" y="533192"/>
                </a:lnTo>
                <a:close/>
                <a:moveTo>
                  <a:pt x="198757" y="426074"/>
                </a:moveTo>
                <a:lnTo>
                  <a:pt x="255023" y="426074"/>
                </a:lnTo>
                <a:lnTo>
                  <a:pt x="216119" y="533192"/>
                </a:lnTo>
                <a:lnTo>
                  <a:pt x="159760" y="533192"/>
                </a:lnTo>
                <a:close/>
                <a:moveTo>
                  <a:pt x="304170" y="146113"/>
                </a:moveTo>
                <a:cubicBezTo>
                  <a:pt x="297485" y="146113"/>
                  <a:pt x="292193" y="151396"/>
                  <a:pt x="292193" y="158070"/>
                </a:cubicBezTo>
                <a:lnTo>
                  <a:pt x="292193" y="298304"/>
                </a:lnTo>
                <a:lnTo>
                  <a:pt x="248833" y="298304"/>
                </a:lnTo>
                <a:lnTo>
                  <a:pt x="248833" y="220448"/>
                </a:lnTo>
                <a:cubicBezTo>
                  <a:pt x="248833" y="213774"/>
                  <a:pt x="243541" y="208491"/>
                  <a:pt x="236856" y="208491"/>
                </a:cubicBezTo>
                <a:cubicBezTo>
                  <a:pt x="230171" y="208491"/>
                  <a:pt x="224786" y="213774"/>
                  <a:pt x="224786" y="220448"/>
                </a:cubicBezTo>
                <a:lnTo>
                  <a:pt x="224786" y="297841"/>
                </a:lnTo>
                <a:lnTo>
                  <a:pt x="190153" y="297841"/>
                </a:lnTo>
                <a:cubicBezTo>
                  <a:pt x="183375" y="297841"/>
                  <a:pt x="177990" y="303031"/>
                  <a:pt x="178176" y="309797"/>
                </a:cubicBezTo>
                <a:cubicBezTo>
                  <a:pt x="178176" y="316470"/>
                  <a:pt x="183468" y="321846"/>
                  <a:pt x="190153" y="321846"/>
                </a:cubicBezTo>
                <a:lnTo>
                  <a:pt x="418187" y="321846"/>
                </a:lnTo>
                <a:cubicBezTo>
                  <a:pt x="424872" y="321846"/>
                  <a:pt x="430165" y="316470"/>
                  <a:pt x="430165" y="309797"/>
                </a:cubicBezTo>
                <a:cubicBezTo>
                  <a:pt x="430165" y="303124"/>
                  <a:pt x="424872" y="297841"/>
                  <a:pt x="418187" y="297841"/>
                </a:cubicBezTo>
                <a:lnTo>
                  <a:pt x="383555" y="297841"/>
                </a:lnTo>
                <a:lnTo>
                  <a:pt x="383555" y="186339"/>
                </a:lnTo>
                <a:cubicBezTo>
                  <a:pt x="383555" y="179666"/>
                  <a:pt x="378170" y="174382"/>
                  <a:pt x="371485" y="174382"/>
                </a:cubicBezTo>
                <a:cubicBezTo>
                  <a:pt x="364800" y="174382"/>
                  <a:pt x="359508" y="179666"/>
                  <a:pt x="359508" y="186339"/>
                </a:cubicBezTo>
                <a:lnTo>
                  <a:pt x="359508" y="297841"/>
                </a:lnTo>
                <a:lnTo>
                  <a:pt x="316148" y="297841"/>
                </a:lnTo>
                <a:lnTo>
                  <a:pt x="316148" y="158070"/>
                </a:lnTo>
                <a:cubicBezTo>
                  <a:pt x="316148" y="151396"/>
                  <a:pt x="310855" y="146113"/>
                  <a:pt x="304170" y="146113"/>
                </a:cubicBezTo>
                <a:close/>
                <a:moveTo>
                  <a:pt x="47632" y="64920"/>
                </a:moveTo>
                <a:lnTo>
                  <a:pt x="558666" y="64920"/>
                </a:lnTo>
                <a:lnTo>
                  <a:pt x="558666" y="335749"/>
                </a:lnTo>
                <a:cubicBezTo>
                  <a:pt x="558666" y="369394"/>
                  <a:pt x="531740" y="396366"/>
                  <a:pt x="498036" y="396366"/>
                </a:cubicBezTo>
                <a:lnTo>
                  <a:pt x="108354" y="396366"/>
                </a:lnTo>
                <a:cubicBezTo>
                  <a:pt x="74651" y="396366"/>
                  <a:pt x="47632" y="369394"/>
                  <a:pt x="47632" y="335749"/>
                </a:cubicBezTo>
                <a:close/>
                <a:moveTo>
                  <a:pt x="0" y="0"/>
                </a:moveTo>
                <a:lnTo>
                  <a:pt x="606227" y="0"/>
                </a:lnTo>
                <a:lnTo>
                  <a:pt x="606227" y="35565"/>
                </a:lnTo>
                <a:lnTo>
                  <a:pt x="0" y="35565"/>
                </a:lnTo>
                <a:close/>
              </a:path>
            </a:pathLst>
          </a:custGeom>
          <a:solidFill>
            <a:srgbClr val="8B7567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pic>
        <p:nvPicPr>
          <p:cNvPr id="66" name="图形 6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11875" y="3169920"/>
            <a:ext cx="2450352" cy="1104668"/>
          </a:xfrm>
          <a:prstGeom prst="rect">
            <a:avLst/>
          </a:prstGeom>
        </p:spPr>
      </p:pic>
      <p:sp>
        <p:nvSpPr>
          <p:cNvPr id="67" name="矩形 66"/>
          <p:cNvSpPr/>
          <p:nvPr/>
        </p:nvSpPr>
        <p:spPr>
          <a:xfrm>
            <a:off x="9802894" y="3360698"/>
            <a:ext cx="1873170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9911571" y="4353066"/>
            <a:ext cx="176226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5F493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点击此处输入文本，文本内容应尽量简约精炼，尽可能减少赘余的内容。</a:t>
            </a:r>
            <a:endParaRPr lang="zh-CN" altLang="en-US" sz="1400" dirty="0">
              <a:solidFill>
                <a:srgbClr val="5F493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32" name="图形 3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703320" y="2407674"/>
            <a:ext cx="4785360" cy="1419708"/>
            <a:chOff x="3703320" y="3750198"/>
            <a:chExt cx="4785360" cy="1419708"/>
          </a:xfrm>
        </p:grpSpPr>
        <p:pic>
          <p:nvPicPr>
            <p:cNvPr id="3" name="图形 2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703320" y="3750198"/>
              <a:ext cx="4785360" cy="1419708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4034546" y="4649554"/>
              <a:ext cx="412290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b="1" spc="600" dirty="0">
                  <a:solidFill>
                    <a:srgbClr val="8B7567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TITLE HERE</a:t>
              </a:r>
              <a:endParaRPr lang="zh-CN" altLang="en-US" b="1" spc="600" dirty="0">
                <a:solidFill>
                  <a:srgbClr val="8B7567"/>
                </a:solidFill>
                <a:latin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4456589" y="3905406"/>
              <a:ext cx="3278823" cy="829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风险和挑战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pic>
        <p:nvPicPr>
          <p:cNvPr id="11" name="图形 10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15938" y="554393"/>
            <a:ext cx="387472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风险和挑战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27" name="矩形: 圆角 26"/>
          <p:cNvSpPr/>
          <p:nvPr/>
        </p:nvSpPr>
        <p:spPr>
          <a:xfrm>
            <a:off x="0" y="2176471"/>
            <a:ext cx="12192000" cy="3005285"/>
          </a:xfrm>
          <a:prstGeom prst="roundRect">
            <a:avLst>
              <a:gd name="adj" fmla="val 0"/>
            </a:avLst>
          </a:prstGeom>
          <a:solidFill>
            <a:srgbClr val="8B7567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3511676" y="3574941"/>
            <a:ext cx="2390118" cy="1306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数值不稳定性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由于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float16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有限的精度，训练期间的数值不稳定可能会导致数值溢出或下溢的问题。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6290207" y="3574941"/>
            <a:ext cx="2390118" cy="1091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数值误差累积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在深层神经网络中，数值误差可能会在层与层之间累积，导致模型性能下降。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9068737" y="3574941"/>
            <a:ext cx="2390118" cy="1091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硬件支持需求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使用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float16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需要特定的硬件支持，不同的版本可能会产生不同的结果。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32" name="iŝḷidè"/>
          <p:cNvSpPr/>
          <p:nvPr/>
        </p:nvSpPr>
        <p:spPr bwMode="auto">
          <a:xfrm>
            <a:off x="836111" y="2886543"/>
            <a:ext cx="350810" cy="450788"/>
          </a:xfrm>
          <a:custGeom>
            <a:avLst/>
            <a:gdLst>
              <a:gd name="T0" fmla="*/ 3038 w 3734"/>
              <a:gd name="T1" fmla="*/ 759 h 4806"/>
              <a:gd name="T2" fmla="*/ 612 w 3734"/>
              <a:gd name="T3" fmla="*/ 759 h 4806"/>
              <a:gd name="T4" fmla="*/ 464 w 3734"/>
              <a:gd name="T5" fmla="*/ 612 h 4806"/>
              <a:gd name="T6" fmla="*/ 612 w 3734"/>
              <a:gd name="T7" fmla="*/ 464 h 4806"/>
              <a:gd name="T8" fmla="*/ 3258 w 3734"/>
              <a:gd name="T9" fmla="*/ 464 h 4806"/>
              <a:gd name="T10" fmla="*/ 3490 w 3734"/>
              <a:gd name="T11" fmla="*/ 232 h 4806"/>
              <a:gd name="T12" fmla="*/ 3258 w 3734"/>
              <a:gd name="T13" fmla="*/ 0 h 4806"/>
              <a:gd name="T14" fmla="*/ 612 w 3734"/>
              <a:gd name="T15" fmla="*/ 0 h 4806"/>
              <a:gd name="T16" fmla="*/ 0 w 3734"/>
              <a:gd name="T17" fmla="*/ 612 h 4806"/>
              <a:gd name="T18" fmla="*/ 0 w 3734"/>
              <a:gd name="T19" fmla="*/ 4110 h 4806"/>
              <a:gd name="T20" fmla="*/ 696 w 3734"/>
              <a:gd name="T21" fmla="*/ 4806 h 4806"/>
              <a:gd name="T22" fmla="*/ 3038 w 3734"/>
              <a:gd name="T23" fmla="*/ 4806 h 4806"/>
              <a:gd name="T24" fmla="*/ 3734 w 3734"/>
              <a:gd name="T25" fmla="*/ 4110 h 4806"/>
              <a:gd name="T26" fmla="*/ 3734 w 3734"/>
              <a:gd name="T27" fmla="*/ 1455 h 4806"/>
              <a:gd name="T28" fmla="*/ 3038 w 3734"/>
              <a:gd name="T29" fmla="*/ 759 h 4806"/>
              <a:gd name="T30" fmla="*/ 997 w 3734"/>
              <a:gd name="T31" fmla="*/ 3900 h 4806"/>
              <a:gd name="T32" fmla="*/ 812 w 3734"/>
              <a:gd name="T33" fmla="*/ 4085 h 4806"/>
              <a:gd name="T34" fmla="*/ 626 w 3734"/>
              <a:gd name="T35" fmla="*/ 3900 h 4806"/>
              <a:gd name="T36" fmla="*/ 626 w 3734"/>
              <a:gd name="T37" fmla="*/ 1486 h 4806"/>
              <a:gd name="T38" fmla="*/ 812 w 3734"/>
              <a:gd name="T39" fmla="*/ 1300 h 4806"/>
              <a:gd name="T40" fmla="*/ 997 w 3734"/>
              <a:gd name="T41" fmla="*/ 1486 h 4806"/>
              <a:gd name="T42" fmla="*/ 997 w 3734"/>
              <a:gd name="T43" fmla="*/ 3900 h 48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734" h="4806">
                <a:moveTo>
                  <a:pt x="3038" y="759"/>
                </a:moveTo>
                <a:lnTo>
                  <a:pt x="612" y="759"/>
                </a:lnTo>
                <a:cubicBezTo>
                  <a:pt x="530" y="759"/>
                  <a:pt x="464" y="693"/>
                  <a:pt x="464" y="612"/>
                </a:cubicBezTo>
                <a:cubicBezTo>
                  <a:pt x="464" y="530"/>
                  <a:pt x="530" y="464"/>
                  <a:pt x="612" y="464"/>
                </a:cubicBezTo>
                <a:lnTo>
                  <a:pt x="3258" y="464"/>
                </a:lnTo>
                <a:cubicBezTo>
                  <a:pt x="3386" y="464"/>
                  <a:pt x="3490" y="360"/>
                  <a:pt x="3490" y="232"/>
                </a:cubicBezTo>
                <a:cubicBezTo>
                  <a:pt x="3490" y="104"/>
                  <a:pt x="3386" y="0"/>
                  <a:pt x="3258" y="0"/>
                </a:cubicBezTo>
                <a:lnTo>
                  <a:pt x="612" y="0"/>
                </a:lnTo>
                <a:cubicBezTo>
                  <a:pt x="275" y="0"/>
                  <a:pt x="0" y="274"/>
                  <a:pt x="0" y="612"/>
                </a:cubicBezTo>
                <a:lnTo>
                  <a:pt x="0" y="4110"/>
                </a:lnTo>
                <a:cubicBezTo>
                  <a:pt x="0" y="4494"/>
                  <a:pt x="312" y="4806"/>
                  <a:pt x="696" y="4806"/>
                </a:cubicBezTo>
                <a:lnTo>
                  <a:pt x="3038" y="4806"/>
                </a:lnTo>
                <a:cubicBezTo>
                  <a:pt x="3422" y="4806"/>
                  <a:pt x="3734" y="4494"/>
                  <a:pt x="3734" y="4110"/>
                </a:cubicBezTo>
                <a:lnTo>
                  <a:pt x="3734" y="1455"/>
                </a:lnTo>
                <a:cubicBezTo>
                  <a:pt x="3734" y="1072"/>
                  <a:pt x="3422" y="759"/>
                  <a:pt x="3038" y="759"/>
                </a:cubicBezTo>
                <a:close/>
                <a:moveTo>
                  <a:pt x="997" y="3900"/>
                </a:moveTo>
                <a:cubicBezTo>
                  <a:pt x="997" y="4002"/>
                  <a:pt x="914" y="4085"/>
                  <a:pt x="812" y="4085"/>
                </a:cubicBezTo>
                <a:cubicBezTo>
                  <a:pt x="709" y="4085"/>
                  <a:pt x="626" y="4002"/>
                  <a:pt x="626" y="3900"/>
                </a:cubicBezTo>
                <a:lnTo>
                  <a:pt x="626" y="1486"/>
                </a:lnTo>
                <a:cubicBezTo>
                  <a:pt x="626" y="1383"/>
                  <a:pt x="709" y="1300"/>
                  <a:pt x="812" y="1300"/>
                </a:cubicBezTo>
                <a:cubicBezTo>
                  <a:pt x="914" y="1300"/>
                  <a:pt x="997" y="1383"/>
                  <a:pt x="997" y="1486"/>
                </a:cubicBezTo>
                <a:lnTo>
                  <a:pt x="997" y="3900"/>
                </a:lnTo>
                <a:close/>
              </a:path>
            </a:pathLst>
          </a:custGeom>
          <a:solidFill>
            <a:schemeClr val="bg1"/>
          </a:solidFill>
          <a:ln w="19050">
            <a:noFill/>
            <a:rou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3" name="íṣľíḑe"/>
          <p:cNvSpPr/>
          <p:nvPr/>
        </p:nvSpPr>
        <p:spPr bwMode="auto">
          <a:xfrm>
            <a:off x="3607282" y="2936654"/>
            <a:ext cx="450788" cy="350566"/>
          </a:xfrm>
          <a:custGeom>
            <a:avLst/>
            <a:gdLst>
              <a:gd name="T0" fmla="*/ 2471 w 2903"/>
              <a:gd name="T1" fmla="*/ 1598 h 2261"/>
              <a:gd name="T2" fmla="*/ 2471 w 2903"/>
              <a:gd name="T3" fmla="*/ 2127 h 2261"/>
              <a:gd name="T4" fmla="*/ 2505 w 2903"/>
              <a:gd name="T5" fmla="*/ 2127 h 2261"/>
              <a:gd name="T6" fmla="*/ 2572 w 2903"/>
              <a:gd name="T7" fmla="*/ 2194 h 2261"/>
              <a:gd name="T8" fmla="*/ 2505 w 2903"/>
              <a:gd name="T9" fmla="*/ 2261 h 2261"/>
              <a:gd name="T10" fmla="*/ 2405 w 2903"/>
              <a:gd name="T11" fmla="*/ 2261 h 2261"/>
              <a:gd name="T12" fmla="*/ 2124 w 2903"/>
              <a:gd name="T13" fmla="*/ 2261 h 2261"/>
              <a:gd name="T14" fmla="*/ 398 w 2903"/>
              <a:gd name="T15" fmla="*/ 2261 h 2261"/>
              <a:gd name="T16" fmla="*/ 0 w 2903"/>
              <a:gd name="T17" fmla="*/ 1863 h 2261"/>
              <a:gd name="T18" fmla="*/ 398 w 2903"/>
              <a:gd name="T19" fmla="*/ 1465 h 2261"/>
              <a:gd name="T20" fmla="*/ 2124 w 2903"/>
              <a:gd name="T21" fmla="*/ 1465 h 2261"/>
              <a:gd name="T22" fmla="*/ 2405 w 2903"/>
              <a:gd name="T23" fmla="*/ 1465 h 2261"/>
              <a:gd name="T24" fmla="*/ 2505 w 2903"/>
              <a:gd name="T25" fmla="*/ 1465 h 2261"/>
              <a:gd name="T26" fmla="*/ 2572 w 2903"/>
              <a:gd name="T27" fmla="*/ 1532 h 2261"/>
              <a:gd name="T28" fmla="*/ 2505 w 2903"/>
              <a:gd name="T29" fmla="*/ 1598 h 2261"/>
              <a:gd name="T30" fmla="*/ 2471 w 2903"/>
              <a:gd name="T31" fmla="*/ 1598 h 2261"/>
              <a:gd name="T32" fmla="*/ 2836 w 2903"/>
              <a:gd name="T33" fmla="*/ 1195 h 2261"/>
              <a:gd name="T34" fmla="*/ 2786 w 2903"/>
              <a:gd name="T35" fmla="*/ 1195 h 2261"/>
              <a:gd name="T36" fmla="*/ 2786 w 2903"/>
              <a:gd name="T37" fmla="*/ 786 h 2261"/>
              <a:gd name="T38" fmla="*/ 2836 w 2903"/>
              <a:gd name="T39" fmla="*/ 786 h 2261"/>
              <a:gd name="T40" fmla="*/ 2903 w 2903"/>
              <a:gd name="T41" fmla="*/ 720 h 2261"/>
              <a:gd name="T42" fmla="*/ 2836 w 2903"/>
              <a:gd name="T43" fmla="*/ 653 h 2261"/>
              <a:gd name="T44" fmla="*/ 2720 w 2903"/>
              <a:gd name="T45" fmla="*/ 653 h 2261"/>
              <a:gd name="T46" fmla="*/ 2455 w 2903"/>
              <a:gd name="T47" fmla="*/ 653 h 2261"/>
              <a:gd name="T48" fmla="*/ 1005 w 2903"/>
              <a:gd name="T49" fmla="*/ 653 h 2261"/>
              <a:gd name="T50" fmla="*/ 668 w 2903"/>
              <a:gd name="T51" fmla="*/ 991 h 2261"/>
              <a:gd name="T52" fmla="*/ 1005 w 2903"/>
              <a:gd name="T53" fmla="*/ 1328 h 2261"/>
              <a:gd name="T54" fmla="*/ 2455 w 2903"/>
              <a:gd name="T55" fmla="*/ 1328 h 2261"/>
              <a:gd name="T56" fmla="*/ 2720 w 2903"/>
              <a:gd name="T57" fmla="*/ 1328 h 2261"/>
              <a:gd name="T58" fmla="*/ 2836 w 2903"/>
              <a:gd name="T59" fmla="*/ 1328 h 2261"/>
              <a:gd name="T60" fmla="*/ 2903 w 2903"/>
              <a:gd name="T61" fmla="*/ 1262 h 2261"/>
              <a:gd name="T62" fmla="*/ 2836 w 2903"/>
              <a:gd name="T63" fmla="*/ 1195 h 2261"/>
              <a:gd name="T64" fmla="*/ 226 w 2903"/>
              <a:gd name="T65" fmla="*/ 405 h 2261"/>
              <a:gd name="T66" fmla="*/ 159 w 2903"/>
              <a:gd name="T67" fmla="*/ 472 h 2261"/>
              <a:gd name="T68" fmla="*/ 226 w 2903"/>
              <a:gd name="T69" fmla="*/ 539 h 2261"/>
              <a:gd name="T70" fmla="*/ 323 w 2903"/>
              <a:gd name="T71" fmla="*/ 539 h 2261"/>
              <a:gd name="T72" fmla="*/ 671 w 2903"/>
              <a:gd name="T73" fmla="*/ 539 h 2261"/>
              <a:gd name="T74" fmla="*/ 2248 w 2903"/>
              <a:gd name="T75" fmla="*/ 539 h 2261"/>
              <a:gd name="T76" fmla="*/ 2517 w 2903"/>
              <a:gd name="T77" fmla="*/ 269 h 2261"/>
              <a:gd name="T78" fmla="*/ 2248 w 2903"/>
              <a:gd name="T79" fmla="*/ 0 h 2261"/>
              <a:gd name="T80" fmla="*/ 671 w 2903"/>
              <a:gd name="T81" fmla="*/ 0 h 2261"/>
              <a:gd name="T82" fmla="*/ 323 w 2903"/>
              <a:gd name="T83" fmla="*/ 0 h 2261"/>
              <a:gd name="T84" fmla="*/ 226 w 2903"/>
              <a:gd name="T85" fmla="*/ 0 h 2261"/>
              <a:gd name="T86" fmla="*/ 159 w 2903"/>
              <a:gd name="T87" fmla="*/ 66 h 2261"/>
              <a:gd name="T88" fmla="*/ 226 w 2903"/>
              <a:gd name="T89" fmla="*/ 133 h 2261"/>
              <a:gd name="T90" fmla="*/ 257 w 2903"/>
              <a:gd name="T91" fmla="*/ 133 h 2261"/>
              <a:gd name="T92" fmla="*/ 257 w 2903"/>
              <a:gd name="T93" fmla="*/ 405 h 2261"/>
              <a:gd name="T94" fmla="*/ 226 w 2903"/>
              <a:gd name="T95" fmla="*/ 405 h 2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903" h="2261">
                <a:moveTo>
                  <a:pt x="2471" y="1598"/>
                </a:moveTo>
                <a:lnTo>
                  <a:pt x="2471" y="2127"/>
                </a:lnTo>
                <a:lnTo>
                  <a:pt x="2505" y="2127"/>
                </a:lnTo>
                <a:cubicBezTo>
                  <a:pt x="2542" y="2127"/>
                  <a:pt x="2572" y="2157"/>
                  <a:pt x="2572" y="2194"/>
                </a:cubicBezTo>
                <a:cubicBezTo>
                  <a:pt x="2572" y="2231"/>
                  <a:pt x="2542" y="2261"/>
                  <a:pt x="2505" y="2261"/>
                </a:cubicBezTo>
                <a:lnTo>
                  <a:pt x="2405" y="2261"/>
                </a:lnTo>
                <a:lnTo>
                  <a:pt x="2124" y="2261"/>
                </a:lnTo>
                <a:lnTo>
                  <a:pt x="398" y="2261"/>
                </a:lnTo>
                <a:cubicBezTo>
                  <a:pt x="178" y="2261"/>
                  <a:pt x="0" y="2082"/>
                  <a:pt x="0" y="1863"/>
                </a:cubicBezTo>
                <a:cubicBezTo>
                  <a:pt x="0" y="1643"/>
                  <a:pt x="178" y="1465"/>
                  <a:pt x="398" y="1465"/>
                </a:cubicBezTo>
                <a:lnTo>
                  <a:pt x="2124" y="1465"/>
                </a:lnTo>
                <a:lnTo>
                  <a:pt x="2405" y="1465"/>
                </a:lnTo>
                <a:lnTo>
                  <a:pt x="2505" y="1465"/>
                </a:lnTo>
                <a:cubicBezTo>
                  <a:pt x="2542" y="1465"/>
                  <a:pt x="2572" y="1495"/>
                  <a:pt x="2572" y="1532"/>
                </a:cubicBezTo>
                <a:cubicBezTo>
                  <a:pt x="2572" y="1568"/>
                  <a:pt x="2542" y="1598"/>
                  <a:pt x="2505" y="1598"/>
                </a:cubicBezTo>
                <a:lnTo>
                  <a:pt x="2471" y="1598"/>
                </a:lnTo>
                <a:close/>
                <a:moveTo>
                  <a:pt x="2836" y="1195"/>
                </a:moveTo>
                <a:lnTo>
                  <a:pt x="2786" y="1195"/>
                </a:lnTo>
                <a:lnTo>
                  <a:pt x="2786" y="786"/>
                </a:lnTo>
                <a:lnTo>
                  <a:pt x="2836" y="786"/>
                </a:lnTo>
                <a:cubicBezTo>
                  <a:pt x="2873" y="786"/>
                  <a:pt x="2903" y="757"/>
                  <a:pt x="2903" y="720"/>
                </a:cubicBezTo>
                <a:cubicBezTo>
                  <a:pt x="2903" y="683"/>
                  <a:pt x="2873" y="653"/>
                  <a:pt x="2836" y="653"/>
                </a:cubicBezTo>
                <a:lnTo>
                  <a:pt x="2720" y="653"/>
                </a:lnTo>
                <a:lnTo>
                  <a:pt x="2455" y="653"/>
                </a:lnTo>
                <a:lnTo>
                  <a:pt x="1005" y="653"/>
                </a:lnTo>
                <a:cubicBezTo>
                  <a:pt x="819" y="653"/>
                  <a:pt x="668" y="805"/>
                  <a:pt x="668" y="991"/>
                </a:cubicBezTo>
                <a:cubicBezTo>
                  <a:pt x="668" y="1177"/>
                  <a:pt x="819" y="1328"/>
                  <a:pt x="1005" y="1328"/>
                </a:cubicBezTo>
                <a:lnTo>
                  <a:pt x="2455" y="1328"/>
                </a:lnTo>
                <a:lnTo>
                  <a:pt x="2720" y="1328"/>
                </a:lnTo>
                <a:lnTo>
                  <a:pt x="2836" y="1328"/>
                </a:lnTo>
                <a:cubicBezTo>
                  <a:pt x="2873" y="1328"/>
                  <a:pt x="2903" y="1299"/>
                  <a:pt x="2903" y="1262"/>
                </a:cubicBezTo>
                <a:cubicBezTo>
                  <a:pt x="2903" y="1225"/>
                  <a:pt x="2873" y="1195"/>
                  <a:pt x="2836" y="1195"/>
                </a:cubicBezTo>
                <a:close/>
                <a:moveTo>
                  <a:pt x="226" y="405"/>
                </a:moveTo>
                <a:cubicBezTo>
                  <a:pt x="189" y="405"/>
                  <a:pt x="159" y="435"/>
                  <a:pt x="159" y="472"/>
                </a:cubicBezTo>
                <a:cubicBezTo>
                  <a:pt x="159" y="509"/>
                  <a:pt x="189" y="539"/>
                  <a:pt x="226" y="539"/>
                </a:cubicBezTo>
                <a:lnTo>
                  <a:pt x="323" y="539"/>
                </a:lnTo>
                <a:lnTo>
                  <a:pt x="671" y="539"/>
                </a:lnTo>
                <a:lnTo>
                  <a:pt x="2248" y="539"/>
                </a:lnTo>
                <a:cubicBezTo>
                  <a:pt x="2396" y="539"/>
                  <a:pt x="2517" y="418"/>
                  <a:pt x="2517" y="269"/>
                </a:cubicBezTo>
                <a:cubicBezTo>
                  <a:pt x="2517" y="121"/>
                  <a:pt x="2396" y="0"/>
                  <a:pt x="2248" y="0"/>
                </a:cubicBezTo>
                <a:lnTo>
                  <a:pt x="671" y="0"/>
                </a:lnTo>
                <a:lnTo>
                  <a:pt x="323" y="0"/>
                </a:lnTo>
                <a:lnTo>
                  <a:pt x="226" y="0"/>
                </a:lnTo>
                <a:cubicBezTo>
                  <a:pt x="189" y="0"/>
                  <a:pt x="159" y="30"/>
                  <a:pt x="159" y="66"/>
                </a:cubicBezTo>
                <a:cubicBezTo>
                  <a:pt x="159" y="103"/>
                  <a:pt x="189" y="133"/>
                  <a:pt x="226" y="133"/>
                </a:cubicBezTo>
                <a:lnTo>
                  <a:pt x="257" y="133"/>
                </a:lnTo>
                <a:lnTo>
                  <a:pt x="257" y="405"/>
                </a:lnTo>
                <a:lnTo>
                  <a:pt x="226" y="405"/>
                </a:lnTo>
                <a:close/>
              </a:path>
            </a:pathLst>
          </a:custGeom>
          <a:solidFill>
            <a:schemeClr val="bg1"/>
          </a:solidFill>
          <a:ln w="19050">
            <a:noFill/>
            <a:rou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4" name="iśļîḓé"/>
          <p:cNvSpPr/>
          <p:nvPr/>
        </p:nvSpPr>
        <p:spPr bwMode="auto">
          <a:xfrm>
            <a:off x="6387960" y="2887076"/>
            <a:ext cx="450788" cy="449723"/>
          </a:xfrm>
          <a:custGeom>
            <a:avLst/>
            <a:gdLst>
              <a:gd name="T0" fmla="*/ 21 w 1156"/>
              <a:gd name="T1" fmla="*/ 1088 h 1155"/>
              <a:gd name="T2" fmla="*/ 67 w 1156"/>
              <a:gd name="T3" fmla="*/ 1134 h 1155"/>
              <a:gd name="T4" fmla="*/ 8 w 1156"/>
              <a:gd name="T5" fmla="*/ 1147 h 1155"/>
              <a:gd name="T6" fmla="*/ 21 w 1156"/>
              <a:gd name="T7" fmla="*/ 1088 h 1155"/>
              <a:gd name="T8" fmla="*/ 10 w 1156"/>
              <a:gd name="T9" fmla="*/ 1052 h 1155"/>
              <a:gd name="T10" fmla="*/ 103 w 1156"/>
              <a:gd name="T11" fmla="*/ 1146 h 1155"/>
              <a:gd name="T12" fmla="*/ 294 w 1156"/>
              <a:gd name="T13" fmla="*/ 1035 h 1155"/>
              <a:gd name="T14" fmla="*/ 120 w 1156"/>
              <a:gd name="T15" fmla="*/ 861 h 1155"/>
              <a:gd name="T16" fmla="*/ 10 w 1156"/>
              <a:gd name="T17" fmla="*/ 1052 h 1155"/>
              <a:gd name="T18" fmla="*/ 443 w 1156"/>
              <a:gd name="T19" fmla="*/ 511 h 1155"/>
              <a:gd name="T20" fmla="*/ 644 w 1156"/>
              <a:gd name="T21" fmla="*/ 712 h 1155"/>
              <a:gd name="T22" fmla="*/ 547 w 1156"/>
              <a:gd name="T23" fmla="*/ 816 h 1155"/>
              <a:gd name="T24" fmla="*/ 316 w 1156"/>
              <a:gd name="T25" fmla="*/ 1019 h 1155"/>
              <a:gd name="T26" fmla="*/ 136 w 1156"/>
              <a:gd name="T27" fmla="*/ 839 h 1155"/>
              <a:gd name="T28" fmla="*/ 339 w 1156"/>
              <a:gd name="T29" fmla="*/ 608 h 1155"/>
              <a:gd name="T30" fmla="*/ 443 w 1156"/>
              <a:gd name="T31" fmla="*/ 511 h 1155"/>
              <a:gd name="T32" fmla="*/ 326 w 1156"/>
              <a:gd name="T33" fmla="*/ 929 h 1155"/>
              <a:gd name="T34" fmla="*/ 339 w 1156"/>
              <a:gd name="T35" fmla="*/ 952 h 1155"/>
              <a:gd name="T36" fmla="*/ 583 w 1156"/>
              <a:gd name="T37" fmla="*/ 720 h 1155"/>
              <a:gd name="T38" fmla="*/ 564 w 1156"/>
              <a:gd name="T39" fmla="*/ 702 h 1155"/>
              <a:gd name="T40" fmla="*/ 326 w 1156"/>
              <a:gd name="T41" fmla="*/ 929 h 1155"/>
              <a:gd name="T42" fmla="*/ 1094 w 1156"/>
              <a:gd name="T43" fmla="*/ 287 h 1155"/>
              <a:gd name="T44" fmla="*/ 715 w 1156"/>
              <a:gd name="T45" fmla="*/ 665 h 1155"/>
              <a:gd name="T46" fmla="*/ 667 w 1156"/>
              <a:gd name="T47" fmla="*/ 698 h 1155"/>
              <a:gd name="T48" fmla="*/ 457 w 1156"/>
              <a:gd name="T49" fmla="*/ 488 h 1155"/>
              <a:gd name="T50" fmla="*/ 490 w 1156"/>
              <a:gd name="T51" fmla="*/ 440 h 1155"/>
              <a:gd name="T52" fmla="*/ 818 w 1156"/>
              <a:gd name="T53" fmla="*/ 112 h 1155"/>
              <a:gd name="T54" fmla="*/ 763 w 1156"/>
              <a:gd name="T55" fmla="*/ 128 h 1155"/>
              <a:gd name="T56" fmla="*/ 481 w 1156"/>
              <a:gd name="T57" fmla="*/ 410 h 1155"/>
              <a:gd name="T58" fmla="*/ 452 w 1156"/>
              <a:gd name="T59" fmla="*/ 410 h 1155"/>
              <a:gd name="T60" fmla="*/ 452 w 1156"/>
              <a:gd name="T61" fmla="*/ 382 h 1155"/>
              <a:gd name="T62" fmla="*/ 738 w 1156"/>
              <a:gd name="T63" fmla="*/ 96 h 1155"/>
              <a:gd name="T64" fmla="*/ 747 w 1156"/>
              <a:gd name="T65" fmla="*/ 91 h 1155"/>
              <a:gd name="T66" fmla="*/ 879 w 1156"/>
              <a:gd name="T67" fmla="*/ 52 h 1155"/>
              <a:gd name="T68" fmla="*/ 1094 w 1156"/>
              <a:gd name="T69" fmla="*/ 62 h 1155"/>
              <a:gd name="T70" fmla="*/ 1094 w 1156"/>
              <a:gd name="T71" fmla="*/ 287 h 1155"/>
              <a:gd name="T72" fmla="*/ 1043 w 1156"/>
              <a:gd name="T73" fmla="*/ 82 h 1155"/>
              <a:gd name="T74" fmla="*/ 1024 w 1156"/>
              <a:gd name="T75" fmla="*/ 101 h 1155"/>
              <a:gd name="T76" fmla="*/ 1048 w 1156"/>
              <a:gd name="T77" fmla="*/ 238 h 1155"/>
              <a:gd name="T78" fmla="*/ 1071 w 1156"/>
              <a:gd name="T79" fmla="*/ 251 h 1155"/>
              <a:gd name="T80" fmla="*/ 1043 w 1156"/>
              <a:gd name="T81" fmla="*/ 82 h 1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56" h="1155">
                <a:moveTo>
                  <a:pt x="21" y="1088"/>
                </a:moveTo>
                <a:lnTo>
                  <a:pt x="67" y="1134"/>
                </a:lnTo>
                <a:cubicBezTo>
                  <a:pt x="37" y="1150"/>
                  <a:pt x="16" y="1155"/>
                  <a:pt x="8" y="1147"/>
                </a:cubicBezTo>
                <a:cubicBezTo>
                  <a:pt x="0" y="1139"/>
                  <a:pt x="5" y="1118"/>
                  <a:pt x="21" y="1088"/>
                </a:cubicBezTo>
                <a:close/>
                <a:moveTo>
                  <a:pt x="10" y="1052"/>
                </a:moveTo>
                <a:lnTo>
                  <a:pt x="103" y="1146"/>
                </a:lnTo>
                <a:cubicBezTo>
                  <a:pt x="155" y="1127"/>
                  <a:pt x="221" y="1089"/>
                  <a:pt x="294" y="1035"/>
                </a:cubicBezTo>
                <a:lnTo>
                  <a:pt x="120" y="861"/>
                </a:lnTo>
                <a:cubicBezTo>
                  <a:pt x="66" y="935"/>
                  <a:pt x="28" y="1001"/>
                  <a:pt x="10" y="1052"/>
                </a:cubicBezTo>
                <a:close/>
                <a:moveTo>
                  <a:pt x="443" y="511"/>
                </a:moveTo>
                <a:lnTo>
                  <a:pt x="644" y="712"/>
                </a:lnTo>
                <a:cubicBezTo>
                  <a:pt x="614" y="747"/>
                  <a:pt x="581" y="781"/>
                  <a:pt x="547" y="816"/>
                </a:cubicBezTo>
                <a:cubicBezTo>
                  <a:pt x="468" y="895"/>
                  <a:pt x="389" y="964"/>
                  <a:pt x="316" y="1019"/>
                </a:cubicBezTo>
                <a:lnTo>
                  <a:pt x="136" y="839"/>
                </a:lnTo>
                <a:cubicBezTo>
                  <a:pt x="191" y="767"/>
                  <a:pt x="260" y="687"/>
                  <a:pt x="339" y="608"/>
                </a:cubicBezTo>
                <a:cubicBezTo>
                  <a:pt x="374" y="574"/>
                  <a:pt x="409" y="541"/>
                  <a:pt x="443" y="511"/>
                </a:cubicBezTo>
                <a:close/>
                <a:moveTo>
                  <a:pt x="326" y="929"/>
                </a:moveTo>
                <a:cubicBezTo>
                  <a:pt x="312" y="939"/>
                  <a:pt x="325" y="963"/>
                  <a:pt x="339" y="952"/>
                </a:cubicBezTo>
                <a:cubicBezTo>
                  <a:pt x="429" y="884"/>
                  <a:pt x="504" y="800"/>
                  <a:pt x="583" y="720"/>
                </a:cubicBezTo>
                <a:cubicBezTo>
                  <a:pt x="595" y="708"/>
                  <a:pt x="576" y="689"/>
                  <a:pt x="564" y="702"/>
                </a:cubicBezTo>
                <a:cubicBezTo>
                  <a:pt x="487" y="780"/>
                  <a:pt x="414" y="862"/>
                  <a:pt x="326" y="929"/>
                </a:cubicBezTo>
                <a:close/>
                <a:moveTo>
                  <a:pt x="1094" y="287"/>
                </a:moveTo>
                <a:lnTo>
                  <a:pt x="715" y="665"/>
                </a:lnTo>
                <a:cubicBezTo>
                  <a:pt x="701" y="679"/>
                  <a:pt x="685" y="690"/>
                  <a:pt x="667" y="698"/>
                </a:cubicBezTo>
                <a:lnTo>
                  <a:pt x="457" y="488"/>
                </a:lnTo>
                <a:cubicBezTo>
                  <a:pt x="465" y="470"/>
                  <a:pt x="476" y="454"/>
                  <a:pt x="490" y="440"/>
                </a:cubicBezTo>
                <a:lnTo>
                  <a:pt x="818" y="112"/>
                </a:lnTo>
                <a:lnTo>
                  <a:pt x="763" y="128"/>
                </a:lnTo>
                <a:lnTo>
                  <a:pt x="481" y="410"/>
                </a:lnTo>
                <a:cubicBezTo>
                  <a:pt x="473" y="418"/>
                  <a:pt x="460" y="418"/>
                  <a:pt x="452" y="410"/>
                </a:cubicBezTo>
                <a:cubicBezTo>
                  <a:pt x="445" y="403"/>
                  <a:pt x="445" y="390"/>
                  <a:pt x="452" y="382"/>
                </a:cubicBezTo>
                <a:lnTo>
                  <a:pt x="738" y="96"/>
                </a:lnTo>
                <a:cubicBezTo>
                  <a:pt x="741" y="94"/>
                  <a:pt x="744" y="92"/>
                  <a:pt x="747" y="91"/>
                </a:cubicBezTo>
                <a:lnTo>
                  <a:pt x="879" y="52"/>
                </a:lnTo>
                <a:cubicBezTo>
                  <a:pt x="941" y="0"/>
                  <a:pt x="1035" y="3"/>
                  <a:pt x="1094" y="62"/>
                </a:cubicBezTo>
                <a:cubicBezTo>
                  <a:pt x="1156" y="124"/>
                  <a:pt x="1156" y="225"/>
                  <a:pt x="1094" y="287"/>
                </a:cubicBezTo>
                <a:close/>
                <a:moveTo>
                  <a:pt x="1043" y="82"/>
                </a:moveTo>
                <a:cubicBezTo>
                  <a:pt x="1029" y="71"/>
                  <a:pt x="1010" y="90"/>
                  <a:pt x="1024" y="101"/>
                </a:cubicBezTo>
                <a:cubicBezTo>
                  <a:pt x="1066" y="133"/>
                  <a:pt x="1071" y="192"/>
                  <a:pt x="1048" y="238"/>
                </a:cubicBezTo>
                <a:cubicBezTo>
                  <a:pt x="1040" y="253"/>
                  <a:pt x="1063" y="266"/>
                  <a:pt x="1071" y="251"/>
                </a:cubicBezTo>
                <a:cubicBezTo>
                  <a:pt x="1099" y="196"/>
                  <a:pt x="1095" y="121"/>
                  <a:pt x="1043" y="82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  <a:rou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/>
          </a:p>
        </p:txBody>
      </p:sp>
      <p:sp>
        <p:nvSpPr>
          <p:cNvPr id="35" name="ïṣlïďê"/>
          <p:cNvSpPr/>
          <p:nvPr/>
        </p:nvSpPr>
        <p:spPr bwMode="auto">
          <a:xfrm>
            <a:off x="9098733" y="2939970"/>
            <a:ext cx="544298" cy="343934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chemeClr val="bg1"/>
          </a:solidFill>
          <a:ln w="19050">
            <a:noFill/>
            <a:round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pic>
        <p:nvPicPr>
          <p:cNvPr id="14" name="图形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732916" y="3574941"/>
            <a:ext cx="2390118" cy="130683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精度损失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float16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只有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10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位尾数，相比于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float32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的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23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位尾数，具有更有限的精度。这可能导致在训练期间精度损失。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矩形 181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184" name="矩形 183"/>
          <p:cNvSpPr/>
          <p:nvPr/>
        </p:nvSpPr>
        <p:spPr>
          <a:xfrm>
            <a:off x="515938" y="554393"/>
            <a:ext cx="387472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可能的解决方法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grpSp>
        <p:nvGrpSpPr>
          <p:cNvPr id="189" name="组合 188"/>
          <p:cNvGrpSpPr/>
          <p:nvPr/>
        </p:nvGrpSpPr>
        <p:grpSpPr>
          <a:xfrm>
            <a:off x="5144269" y="2255520"/>
            <a:ext cx="7047731" cy="4455819"/>
            <a:chOff x="672379" y="0"/>
            <a:chExt cx="10847242" cy="6858000"/>
          </a:xfrm>
        </p:grpSpPr>
        <p:pic>
          <p:nvPicPr>
            <p:cNvPr id="186" name="图片 185" descr="图片包含 游戏机, 桌子&#10;&#10;描述已自动生成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2379" y="0"/>
              <a:ext cx="10847242" cy="6858000"/>
            </a:xfrm>
            <a:prstGeom prst="rect">
              <a:avLst/>
            </a:prstGeom>
          </p:spPr>
        </p:pic>
        <p:pic>
          <p:nvPicPr>
            <p:cNvPr id="188" name="图片 187" descr="图片包含 游戏机, 文字&#10;&#10;描述已自动生成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979" y="0"/>
              <a:ext cx="10728042" cy="6858000"/>
            </a:xfrm>
            <a:prstGeom prst="rect">
              <a:avLst/>
            </a:prstGeom>
          </p:spPr>
        </p:pic>
      </p:grpSp>
      <p:sp>
        <p:nvSpPr>
          <p:cNvPr id="190" name="矩形: 圆角 189"/>
          <p:cNvSpPr/>
          <p:nvPr/>
        </p:nvSpPr>
        <p:spPr>
          <a:xfrm>
            <a:off x="-1" y="5029200"/>
            <a:ext cx="6820589" cy="1569720"/>
          </a:xfrm>
          <a:prstGeom prst="roundRect">
            <a:avLst>
              <a:gd name="adj" fmla="val 0"/>
            </a:avLst>
          </a:prstGeom>
          <a:solidFill>
            <a:srgbClr val="8B75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1" name="文本框 190"/>
          <p:cNvSpPr txBox="1"/>
          <p:nvPr/>
        </p:nvSpPr>
        <p:spPr>
          <a:xfrm>
            <a:off x="421564" y="5275312"/>
            <a:ext cx="5977459" cy="1028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点击此处输入文本，文本内容应尽量简约精炼，尽可能减少赘余的内容，并和本页呈现的主题高度相关。点击此处输入文本，文本内容应尽量简约精炼，尽可能减少赘余的内容，并和本页呈现的主题高度相关。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grpSp>
        <p:nvGrpSpPr>
          <p:cNvPr id="204" name="ïşļïḑe"/>
          <p:cNvGrpSpPr/>
          <p:nvPr/>
        </p:nvGrpSpPr>
        <p:grpSpPr>
          <a:xfrm>
            <a:off x="3748578" y="2174896"/>
            <a:ext cx="661652" cy="661650"/>
            <a:chOff x="4062817" y="3544652"/>
            <a:chExt cx="816561" cy="816561"/>
          </a:xfrm>
        </p:grpSpPr>
        <p:sp>
          <p:nvSpPr>
            <p:cNvPr id="205" name="îŝļiḋé"/>
            <p:cNvSpPr/>
            <p:nvPr/>
          </p:nvSpPr>
          <p:spPr bwMode="auto">
            <a:xfrm>
              <a:off x="4062817" y="3544652"/>
              <a:ext cx="816561" cy="816561"/>
            </a:xfrm>
            <a:prstGeom prst="ellipse">
              <a:avLst/>
            </a:prstGeom>
            <a:solidFill>
              <a:srgbClr val="5F493F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rgbClr val="ED6C00"/>
                </a:solidFill>
              </a:endParaRPr>
            </a:p>
          </p:txBody>
        </p:sp>
        <p:sp>
          <p:nvSpPr>
            <p:cNvPr id="206" name="i$ḷîde"/>
            <p:cNvSpPr/>
            <p:nvPr/>
          </p:nvSpPr>
          <p:spPr bwMode="auto">
            <a:xfrm>
              <a:off x="4301805" y="3754106"/>
              <a:ext cx="338583" cy="397653"/>
            </a:xfrm>
            <a:custGeom>
              <a:avLst/>
              <a:gdLst>
                <a:gd name="T0" fmla="*/ 5420 w 5519"/>
                <a:gd name="T1" fmla="*/ 993 h 6491"/>
                <a:gd name="T2" fmla="*/ 4878 w 5519"/>
                <a:gd name="T3" fmla="*/ 246 h 6491"/>
                <a:gd name="T4" fmla="*/ 4397 w 5519"/>
                <a:gd name="T5" fmla="*/ 1 h 6491"/>
                <a:gd name="T6" fmla="*/ 311 w 5519"/>
                <a:gd name="T7" fmla="*/ 0 h 6491"/>
                <a:gd name="T8" fmla="*/ 0 w 5519"/>
                <a:gd name="T9" fmla="*/ 314 h 6491"/>
                <a:gd name="T10" fmla="*/ 11 w 5519"/>
                <a:gd name="T11" fmla="*/ 5508 h 6491"/>
                <a:gd name="T12" fmla="*/ 274 w 5519"/>
                <a:gd name="T13" fmla="*/ 5911 h 6491"/>
                <a:gd name="T14" fmla="*/ 1032 w 5519"/>
                <a:gd name="T15" fmla="*/ 6406 h 6491"/>
                <a:gd name="T16" fmla="*/ 1317 w 5519"/>
                <a:gd name="T17" fmla="*/ 6491 h 6491"/>
                <a:gd name="T18" fmla="*/ 4665 w 5519"/>
                <a:gd name="T19" fmla="*/ 6491 h 6491"/>
                <a:gd name="T20" fmla="*/ 5519 w 5519"/>
                <a:gd name="T21" fmla="*/ 5636 h 6491"/>
                <a:gd name="T22" fmla="*/ 5519 w 5519"/>
                <a:gd name="T23" fmla="*/ 1299 h 6491"/>
                <a:gd name="T24" fmla="*/ 5420 w 5519"/>
                <a:gd name="T25" fmla="*/ 993 h 6491"/>
                <a:gd name="T26" fmla="*/ 2216 w 5519"/>
                <a:gd name="T27" fmla="*/ 1053 h 6491"/>
                <a:gd name="T28" fmla="*/ 2824 w 5519"/>
                <a:gd name="T29" fmla="*/ 1661 h 6491"/>
                <a:gd name="T30" fmla="*/ 2216 w 5519"/>
                <a:gd name="T31" fmla="*/ 2269 h 6491"/>
                <a:gd name="T32" fmla="*/ 1608 w 5519"/>
                <a:gd name="T33" fmla="*/ 1661 h 6491"/>
                <a:gd name="T34" fmla="*/ 2216 w 5519"/>
                <a:gd name="T35" fmla="*/ 1053 h 6491"/>
                <a:gd name="T36" fmla="*/ 1363 w 5519"/>
                <a:gd name="T37" fmla="*/ 3838 h 6491"/>
                <a:gd name="T38" fmla="*/ 1582 w 5519"/>
                <a:gd name="T39" fmla="*/ 2744 h 6491"/>
                <a:gd name="T40" fmla="*/ 1892 w 5519"/>
                <a:gd name="T41" fmla="*/ 2492 h 6491"/>
                <a:gd name="T42" fmla="*/ 2541 w 5519"/>
                <a:gd name="T43" fmla="*/ 2492 h 6491"/>
                <a:gd name="T44" fmla="*/ 2851 w 5519"/>
                <a:gd name="T45" fmla="*/ 2744 h 6491"/>
                <a:gd name="T46" fmla="*/ 3070 w 5519"/>
                <a:gd name="T47" fmla="*/ 3840 h 6491"/>
                <a:gd name="T48" fmla="*/ 3051 w 5519"/>
                <a:gd name="T49" fmla="*/ 3915 h 6491"/>
                <a:gd name="T50" fmla="*/ 2980 w 5519"/>
                <a:gd name="T51" fmla="*/ 3951 h 6491"/>
                <a:gd name="T52" fmla="*/ 1452 w 5519"/>
                <a:gd name="T53" fmla="*/ 3951 h 6491"/>
                <a:gd name="T54" fmla="*/ 1381 w 5519"/>
                <a:gd name="T55" fmla="*/ 3915 h 6491"/>
                <a:gd name="T56" fmla="*/ 1363 w 5519"/>
                <a:gd name="T57" fmla="*/ 3838 h 6491"/>
                <a:gd name="T58" fmla="*/ 4935 w 5519"/>
                <a:gd name="T59" fmla="*/ 5636 h 6491"/>
                <a:gd name="T60" fmla="*/ 4665 w 5519"/>
                <a:gd name="T61" fmla="*/ 5908 h 6491"/>
                <a:gd name="T62" fmla="*/ 1334 w 5519"/>
                <a:gd name="T63" fmla="*/ 5908 h 6491"/>
                <a:gd name="T64" fmla="*/ 791 w 5519"/>
                <a:gd name="T65" fmla="*/ 5555 h 6491"/>
                <a:gd name="T66" fmla="*/ 4150 w 5519"/>
                <a:gd name="T67" fmla="*/ 5555 h 6491"/>
                <a:gd name="T68" fmla="*/ 4461 w 5519"/>
                <a:gd name="T69" fmla="*/ 5236 h 6491"/>
                <a:gd name="T70" fmla="*/ 4461 w 5519"/>
                <a:gd name="T71" fmla="*/ 660 h 6491"/>
                <a:gd name="T72" fmla="*/ 4935 w 5519"/>
                <a:gd name="T73" fmla="*/ 1319 h 6491"/>
                <a:gd name="T74" fmla="*/ 4935 w 5519"/>
                <a:gd name="T75" fmla="*/ 5636 h 6491"/>
                <a:gd name="T76" fmla="*/ 4935 w 5519"/>
                <a:gd name="T77" fmla="*/ 5636 h 6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519" h="6491">
                  <a:moveTo>
                    <a:pt x="5420" y="993"/>
                  </a:moveTo>
                  <a:lnTo>
                    <a:pt x="4878" y="246"/>
                  </a:lnTo>
                  <a:cubicBezTo>
                    <a:pt x="4769" y="95"/>
                    <a:pt x="4596" y="3"/>
                    <a:pt x="4397" y="1"/>
                  </a:cubicBezTo>
                  <a:cubicBezTo>
                    <a:pt x="4385" y="1"/>
                    <a:pt x="311" y="0"/>
                    <a:pt x="311" y="0"/>
                  </a:cubicBezTo>
                  <a:cubicBezTo>
                    <a:pt x="137" y="0"/>
                    <a:pt x="0" y="140"/>
                    <a:pt x="0" y="314"/>
                  </a:cubicBezTo>
                  <a:cubicBezTo>
                    <a:pt x="0" y="314"/>
                    <a:pt x="8" y="5494"/>
                    <a:pt x="11" y="5508"/>
                  </a:cubicBezTo>
                  <a:cubicBezTo>
                    <a:pt x="38" y="5673"/>
                    <a:pt x="134" y="5820"/>
                    <a:pt x="274" y="5911"/>
                  </a:cubicBezTo>
                  <a:lnTo>
                    <a:pt x="1032" y="6406"/>
                  </a:lnTo>
                  <a:cubicBezTo>
                    <a:pt x="1117" y="6462"/>
                    <a:pt x="1215" y="6491"/>
                    <a:pt x="1317" y="6491"/>
                  </a:cubicBezTo>
                  <a:lnTo>
                    <a:pt x="4665" y="6491"/>
                  </a:lnTo>
                  <a:cubicBezTo>
                    <a:pt x="5136" y="6491"/>
                    <a:pt x="5519" y="6107"/>
                    <a:pt x="5519" y="5636"/>
                  </a:cubicBezTo>
                  <a:lnTo>
                    <a:pt x="5519" y="1299"/>
                  </a:lnTo>
                  <a:cubicBezTo>
                    <a:pt x="5519" y="1188"/>
                    <a:pt x="5485" y="1082"/>
                    <a:pt x="5420" y="993"/>
                  </a:cubicBezTo>
                  <a:close/>
                  <a:moveTo>
                    <a:pt x="2216" y="1053"/>
                  </a:moveTo>
                  <a:cubicBezTo>
                    <a:pt x="2552" y="1053"/>
                    <a:pt x="2824" y="1325"/>
                    <a:pt x="2824" y="1661"/>
                  </a:cubicBezTo>
                  <a:cubicBezTo>
                    <a:pt x="2824" y="1997"/>
                    <a:pt x="2552" y="2269"/>
                    <a:pt x="2216" y="2269"/>
                  </a:cubicBezTo>
                  <a:cubicBezTo>
                    <a:pt x="1880" y="2269"/>
                    <a:pt x="1608" y="1997"/>
                    <a:pt x="1608" y="1661"/>
                  </a:cubicBezTo>
                  <a:cubicBezTo>
                    <a:pt x="1608" y="1325"/>
                    <a:pt x="1880" y="1053"/>
                    <a:pt x="2216" y="1053"/>
                  </a:cubicBezTo>
                  <a:close/>
                  <a:moveTo>
                    <a:pt x="1363" y="3838"/>
                  </a:moveTo>
                  <a:lnTo>
                    <a:pt x="1582" y="2744"/>
                  </a:lnTo>
                  <a:cubicBezTo>
                    <a:pt x="1611" y="2597"/>
                    <a:pt x="1741" y="2492"/>
                    <a:pt x="1892" y="2492"/>
                  </a:cubicBezTo>
                  <a:lnTo>
                    <a:pt x="2541" y="2492"/>
                  </a:lnTo>
                  <a:cubicBezTo>
                    <a:pt x="2691" y="2492"/>
                    <a:pt x="2821" y="2596"/>
                    <a:pt x="2851" y="2744"/>
                  </a:cubicBezTo>
                  <a:lnTo>
                    <a:pt x="3070" y="3840"/>
                  </a:lnTo>
                  <a:cubicBezTo>
                    <a:pt x="3075" y="3866"/>
                    <a:pt x="3068" y="3894"/>
                    <a:pt x="3051" y="3915"/>
                  </a:cubicBezTo>
                  <a:cubicBezTo>
                    <a:pt x="3033" y="3936"/>
                    <a:pt x="3007" y="3951"/>
                    <a:pt x="2980" y="3951"/>
                  </a:cubicBezTo>
                  <a:lnTo>
                    <a:pt x="1452" y="3951"/>
                  </a:lnTo>
                  <a:cubicBezTo>
                    <a:pt x="1425" y="3951"/>
                    <a:pt x="1399" y="3936"/>
                    <a:pt x="1381" y="3915"/>
                  </a:cubicBezTo>
                  <a:cubicBezTo>
                    <a:pt x="1364" y="3894"/>
                    <a:pt x="1357" y="3865"/>
                    <a:pt x="1363" y="3838"/>
                  </a:cubicBezTo>
                  <a:close/>
                  <a:moveTo>
                    <a:pt x="4935" y="5636"/>
                  </a:moveTo>
                  <a:cubicBezTo>
                    <a:pt x="4935" y="5787"/>
                    <a:pt x="4816" y="5908"/>
                    <a:pt x="4665" y="5908"/>
                  </a:cubicBezTo>
                  <a:lnTo>
                    <a:pt x="1334" y="5908"/>
                  </a:lnTo>
                  <a:lnTo>
                    <a:pt x="791" y="5555"/>
                  </a:lnTo>
                  <a:lnTo>
                    <a:pt x="4150" y="5555"/>
                  </a:lnTo>
                  <a:cubicBezTo>
                    <a:pt x="4324" y="5555"/>
                    <a:pt x="4461" y="5410"/>
                    <a:pt x="4461" y="5236"/>
                  </a:cubicBezTo>
                  <a:lnTo>
                    <a:pt x="4461" y="660"/>
                  </a:lnTo>
                  <a:lnTo>
                    <a:pt x="4935" y="1319"/>
                  </a:lnTo>
                  <a:lnTo>
                    <a:pt x="4935" y="5636"/>
                  </a:lnTo>
                  <a:lnTo>
                    <a:pt x="4935" y="56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207" name="iṥlïḍé"/>
          <p:cNvGrpSpPr/>
          <p:nvPr/>
        </p:nvGrpSpPr>
        <p:grpSpPr>
          <a:xfrm>
            <a:off x="517449" y="3388719"/>
            <a:ext cx="667618" cy="669606"/>
            <a:chOff x="5698102" y="2730715"/>
            <a:chExt cx="823925" cy="826380"/>
          </a:xfrm>
        </p:grpSpPr>
        <p:sp>
          <p:nvSpPr>
            <p:cNvPr id="208" name="ïşḷïḋé"/>
            <p:cNvSpPr/>
            <p:nvPr/>
          </p:nvSpPr>
          <p:spPr bwMode="auto">
            <a:xfrm>
              <a:off x="5698102" y="2730715"/>
              <a:ext cx="823925" cy="826380"/>
            </a:xfrm>
            <a:prstGeom prst="ellipse">
              <a:avLst/>
            </a:prstGeom>
            <a:solidFill>
              <a:srgbClr val="8B7567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rgbClr val="2BB7B3"/>
                </a:solidFill>
              </a:endParaRPr>
            </a:p>
          </p:txBody>
        </p:sp>
        <p:sp>
          <p:nvSpPr>
            <p:cNvPr id="209" name="ïsľïḋê"/>
            <p:cNvSpPr/>
            <p:nvPr/>
          </p:nvSpPr>
          <p:spPr bwMode="auto">
            <a:xfrm>
              <a:off x="5975347" y="288043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3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210" name="íSľîḋè"/>
            <p:cNvSpPr/>
            <p:nvPr/>
          </p:nvSpPr>
          <p:spPr bwMode="auto">
            <a:xfrm>
              <a:off x="5910560" y="2965358"/>
              <a:ext cx="399008" cy="357094"/>
            </a:xfrm>
            <a:custGeom>
              <a:avLst/>
              <a:gdLst>
                <a:gd name="T0" fmla="*/ 5350 w 8573"/>
                <a:gd name="T1" fmla="*/ 2522 h 7684"/>
                <a:gd name="T2" fmla="*/ 5107 w 8573"/>
                <a:gd name="T3" fmla="*/ 1849 h 7684"/>
                <a:gd name="T4" fmla="*/ 5410 w 8573"/>
                <a:gd name="T5" fmla="*/ 1202 h 7684"/>
                <a:gd name="T6" fmla="*/ 6459 w 8573"/>
                <a:gd name="T7" fmla="*/ 244 h 7684"/>
                <a:gd name="T8" fmla="*/ 7088 w 8573"/>
                <a:gd name="T9" fmla="*/ 0 h 7684"/>
                <a:gd name="T10" fmla="*/ 7778 w 8573"/>
                <a:gd name="T11" fmla="*/ 304 h 7684"/>
                <a:gd name="T12" fmla="*/ 7883 w 8573"/>
                <a:gd name="T13" fmla="*/ 419 h 7684"/>
                <a:gd name="T14" fmla="*/ 7925 w 8573"/>
                <a:gd name="T15" fmla="*/ 472 h 7684"/>
                <a:gd name="T16" fmla="*/ 5504 w 8573"/>
                <a:gd name="T17" fmla="*/ 2683 h 7684"/>
                <a:gd name="T18" fmla="*/ 5455 w 8573"/>
                <a:gd name="T19" fmla="*/ 2637 h 7684"/>
                <a:gd name="T20" fmla="*/ 5350 w 8573"/>
                <a:gd name="T21" fmla="*/ 2522 h 7684"/>
                <a:gd name="T22" fmla="*/ 452 w 8573"/>
                <a:gd name="T23" fmla="*/ 7205 h 7684"/>
                <a:gd name="T24" fmla="*/ 501 w 8573"/>
                <a:gd name="T25" fmla="*/ 7251 h 7684"/>
                <a:gd name="T26" fmla="*/ 2922 w 8573"/>
                <a:gd name="T27" fmla="*/ 5040 h 7684"/>
                <a:gd name="T28" fmla="*/ 2880 w 8573"/>
                <a:gd name="T29" fmla="*/ 4987 h 7684"/>
                <a:gd name="T30" fmla="*/ 2775 w 8573"/>
                <a:gd name="T31" fmla="*/ 4872 h 7684"/>
                <a:gd name="T32" fmla="*/ 2085 w 8573"/>
                <a:gd name="T33" fmla="*/ 4568 h 7684"/>
                <a:gd name="T34" fmla="*/ 1456 w 8573"/>
                <a:gd name="T35" fmla="*/ 4812 h 7684"/>
                <a:gd name="T36" fmla="*/ 407 w 8573"/>
                <a:gd name="T37" fmla="*/ 5770 h 7684"/>
                <a:gd name="T38" fmla="*/ 347 w 8573"/>
                <a:gd name="T39" fmla="*/ 7090 h 7684"/>
                <a:gd name="T40" fmla="*/ 452 w 8573"/>
                <a:gd name="T41" fmla="*/ 7205 h 7684"/>
                <a:gd name="T42" fmla="*/ 7996 w 8573"/>
                <a:gd name="T43" fmla="*/ 966 h 7684"/>
                <a:gd name="T44" fmla="*/ 5989 w 8573"/>
                <a:gd name="T45" fmla="*/ 2798 h 7684"/>
                <a:gd name="T46" fmla="*/ 6399 w 8573"/>
                <a:gd name="T47" fmla="*/ 3030 h 7684"/>
                <a:gd name="T48" fmla="*/ 5167 w 8573"/>
                <a:gd name="T49" fmla="*/ 4826 h 7684"/>
                <a:gd name="T50" fmla="*/ 3185 w 8573"/>
                <a:gd name="T51" fmla="*/ 5955 h 7684"/>
                <a:gd name="T52" fmla="*/ 2993 w 8573"/>
                <a:gd name="T53" fmla="*/ 5534 h 7684"/>
                <a:gd name="T54" fmla="*/ 986 w 8573"/>
                <a:gd name="T55" fmla="*/ 7366 h 7684"/>
                <a:gd name="T56" fmla="*/ 1629 w 8573"/>
                <a:gd name="T57" fmla="*/ 7657 h 7684"/>
                <a:gd name="T58" fmla="*/ 1631 w 8573"/>
                <a:gd name="T59" fmla="*/ 7657 h 7684"/>
                <a:gd name="T60" fmla="*/ 1662 w 8573"/>
                <a:gd name="T61" fmla="*/ 7662 h 7684"/>
                <a:gd name="T62" fmla="*/ 1667 w 8573"/>
                <a:gd name="T63" fmla="*/ 7662 h 7684"/>
                <a:gd name="T64" fmla="*/ 2040 w 8573"/>
                <a:gd name="T65" fmla="*/ 7684 h 7684"/>
                <a:gd name="T66" fmla="*/ 2040 w 8573"/>
                <a:gd name="T67" fmla="*/ 7684 h 7684"/>
                <a:gd name="T68" fmla="*/ 6241 w 8573"/>
                <a:gd name="T69" fmla="*/ 5814 h 7684"/>
                <a:gd name="T70" fmla="*/ 8226 w 8573"/>
                <a:gd name="T71" fmla="*/ 1621 h 7684"/>
                <a:gd name="T72" fmla="*/ 7996 w 8573"/>
                <a:gd name="T73" fmla="*/ 966 h 7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573" h="7684">
                  <a:moveTo>
                    <a:pt x="5350" y="2522"/>
                  </a:moveTo>
                  <a:cubicBezTo>
                    <a:pt x="5182" y="2337"/>
                    <a:pt x="5095" y="2099"/>
                    <a:pt x="5107" y="1849"/>
                  </a:cubicBezTo>
                  <a:cubicBezTo>
                    <a:pt x="5118" y="1600"/>
                    <a:pt x="5226" y="1370"/>
                    <a:pt x="5410" y="1202"/>
                  </a:cubicBezTo>
                  <a:lnTo>
                    <a:pt x="6459" y="244"/>
                  </a:lnTo>
                  <a:cubicBezTo>
                    <a:pt x="6631" y="87"/>
                    <a:pt x="6855" y="0"/>
                    <a:pt x="7088" y="0"/>
                  </a:cubicBezTo>
                  <a:cubicBezTo>
                    <a:pt x="7350" y="0"/>
                    <a:pt x="7602" y="111"/>
                    <a:pt x="7778" y="304"/>
                  </a:cubicBezTo>
                  <a:lnTo>
                    <a:pt x="7883" y="419"/>
                  </a:lnTo>
                  <a:cubicBezTo>
                    <a:pt x="7899" y="436"/>
                    <a:pt x="7912" y="454"/>
                    <a:pt x="7925" y="472"/>
                  </a:cubicBezTo>
                  <a:lnTo>
                    <a:pt x="5504" y="2683"/>
                  </a:lnTo>
                  <a:cubicBezTo>
                    <a:pt x="5487" y="2668"/>
                    <a:pt x="5470" y="2653"/>
                    <a:pt x="5455" y="2637"/>
                  </a:cubicBezTo>
                  <a:lnTo>
                    <a:pt x="5350" y="2522"/>
                  </a:lnTo>
                  <a:close/>
                  <a:moveTo>
                    <a:pt x="452" y="7205"/>
                  </a:moveTo>
                  <a:cubicBezTo>
                    <a:pt x="467" y="7221"/>
                    <a:pt x="484" y="7236"/>
                    <a:pt x="501" y="7251"/>
                  </a:cubicBezTo>
                  <a:lnTo>
                    <a:pt x="2922" y="5040"/>
                  </a:lnTo>
                  <a:cubicBezTo>
                    <a:pt x="2909" y="5022"/>
                    <a:pt x="2896" y="5004"/>
                    <a:pt x="2880" y="4987"/>
                  </a:cubicBezTo>
                  <a:lnTo>
                    <a:pt x="2775" y="4872"/>
                  </a:lnTo>
                  <a:cubicBezTo>
                    <a:pt x="2599" y="4679"/>
                    <a:pt x="2347" y="4568"/>
                    <a:pt x="2085" y="4568"/>
                  </a:cubicBezTo>
                  <a:cubicBezTo>
                    <a:pt x="1852" y="4568"/>
                    <a:pt x="1628" y="4655"/>
                    <a:pt x="1456" y="4812"/>
                  </a:cubicBezTo>
                  <a:lnTo>
                    <a:pt x="407" y="5770"/>
                  </a:lnTo>
                  <a:cubicBezTo>
                    <a:pt x="26" y="6117"/>
                    <a:pt x="0" y="6709"/>
                    <a:pt x="347" y="7090"/>
                  </a:cubicBezTo>
                  <a:lnTo>
                    <a:pt x="452" y="7205"/>
                  </a:lnTo>
                  <a:close/>
                  <a:moveTo>
                    <a:pt x="7996" y="966"/>
                  </a:moveTo>
                  <a:lnTo>
                    <a:pt x="5989" y="2798"/>
                  </a:lnTo>
                  <a:cubicBezTo>
                    <a:pt x="6111" y="2900"/>
                    <a:pt x="6249" y="2978"/>
                    <a:pt x="6399" y="3030"/>
                  </a:cubicBezTo>
                  <a:cubicBezTo>
                    <a:pt x="6256" y="3391"/>
                    <a:pt x="5888" y="4167"/>
                    <a:pt x="5167" y="4826"/>
                  </a:cubicBezTo>
                  <a:cubicBezTo>
                    <a:pt x="4440" y="5490"/>
                    <a:pt x="3578" y="5826"/>
                    <a:pt x="3185" y="5955"/>
                  </a:cubicBezTo>
                  <a:cubicBezTo>
                    <a:pt x="3146" y="5804"/>
                    <a:pt x="3081" y="5662"/>
                    <a:pt x="2993" y="5534"/>
                  </a:cubicBezTo>
                  <a:lnTo>
                    <a:pt x="986" y="7366"/>
                  </a:lnTo>
                  <a:cubicBezTo>
                    <a:pt x="1169" y="7518"/>
                    <a:pt x="1388" y="7618"/>
                    <a:pt x="1629" y="7657"/>
                  </a:cubicBezTo>
                  <a:cubicBezTo>
                    <a:pt x="1630" y="7657"/>
                    <a:pt x="1630" y="7657"/>
                    <a:pt x="1631" y="7657"/>
                  </a:cubicBezTo>
                  <a:cubicBezTo>
                    <a:pt x="1631" y="7657"/>
                    <a:pt x="1641" y="7659"/>
                    <a:pt x="1662" y="7662"/>
                  </a:cubicBezTo>
                  <a:lnTo>
                    <a:pt x="1667" y="7662"/>
                  </a:lnTo>
                  <a:cubicBezTo>
                    <a:pt x="1727" y="7670"/>
                    <a:pt x="1855" y="7684"/>
                    <a:pt x="2040" y="7684"/>
                  </a:cubicBezTo>
                  <a:lnTo>
                    <a:pt x="2040" y="7684"/>
                  </a:lnTo>
                  <a:cubicBezTo>
                    <a:pt x="2844" y="7684"/>
                    <a:pt x="4459" y="7441"/>
                    <a:pt x="6241" y="5814"/>
                  </a:cubicBezTo>
                  <a:cubicBezTo>
                    <a:pt x="8573" y="3685"/>
                    <a:pt x="8271" y="1839"/>
                    <a:pt x="8226" y="1621"/>
                  </a:cubicBezTo>
                  <a:cubicBezTo>
                    <a:pt x="8208" y="1382"/>
                    <a:pt x="8129" y="1159"/>
                    <a:pt x="7996" y="96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211" name="î$ḻíḋè"/>
          <p:cNvGrpSpPr/>
          <p:nvPr/>
        </p:nvGrpSpPr>
        <p:grpSpPr>
          <a:xfrm>
            <a:off x="516438" y="2174896"/>
            <a:ext cx="667286" cy="667286"/>
            <a:chOff x="3516747" y="4935261"/>
            <a:chExt cx="697923" cy="697923"/>
          </a:xfrm>
        </p:grpSpPr>
        <p:sp>
          <p:nvSpPr>
            <p:cNvPr id="212" name="ïṣḷîḍê"/>
            <p:cNvSpPr/>
            <p:nvPr/>
          </p:nvSpPr>
          <p:spPr bwMode="auto">
            <a:xfrm>
              <a:off x="3516747" y="4935261"/>
              <a:ext cx="697923" cy="697923"/>
            </a:xfrm>
            <a:prstGeom prst="ellipse">
              <a:avLst/>
            </a:prstGeom>
            <a:solidFill>
              <a:srgbClr val="8B7567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rgbClr val="2BB7B3"/>
                </a:solidFill>
              </a:endParaRPr>
            </a:p>
          </p:txBody>
        </p:sp>
        <p:sp>
          <p:nvSpPr>
            <p:cNvPr id="213" name="îṡlíďê"/>
            <p:cNvSpPr/>
            <p:nvPr/>
          </p:nvSpPr>
          <p:spPr bwMode="auto">
            <a:xfrm>
              <a:off x="3691024" y="5167616"/>
              <a:ext cx="349368" cy="233210"/>
            </a:xfrm>
            <a:custGeom>
              <a:avLst/>
              <a:gdLst>
                <a:gd name="connsiteX0" fmla="*/ 596670 w 607215"/>
                <a:gd name="connsiteY0" fmla="*/ 16865 h 405328"/>
                <a:gd name="connsiteX1" fmla="*/ 607215 w 607215"/>
                <a:gd name="connsiteY1" fmla="*/ 45623 h 405328"/>
                <a:gd name="connsiteX2" fmla="*/ 607215 w 607215"/>
                <a:gd name="connsiteY2" fmla="*/ 356613 h 405328"/>
                <a:gd name="connsiteX3" fmla="*/ 497513 w 607215"/>
                <a:gd name="connsiteY3" fmla="*/ 216911 h 405328"/>
                <a:gd name="connsiteX4" fmla="*/ 465720 w 607215"/>
                <a:gd name="connsiteY4" fmla="*/ 241740 h 405328"/>
                <a:gd name="connsiteX5" fmla="*/ 587698 w 607215"/>
                <a:gd name="connsiteY5" fmla="*/ 396999 h 405328"/>
                <a:gd name="connsiteX6" fmla="*/ 561572 w 607215"/>
                <a:gd name="connsiteY6" fmla="*/ 405328 h 405328"/>
                <a:gd name="connsiteX7" fmla="*/ 45643 w 607215"/>
                <a:gd name="connsiteY7" fmla="*/ 405328 h 405328"/>
                <a:gd name="connsiteX8" fmla="*/ 17628 w 607215"/>
                <a:gd name="connsiteY8" fmla="*/ 395428 h 405328"/>
                <a:gd name="connsiteX9" fmla="*/ 138189 w 607215"/>
                <a:gd name="connsiteY9" fmla="*/ 241740 h 405328"/>
                <a:gd name="connsiteX10" fmla="*/ 106554 w 607215"/>
                <a:gd name="connsiteY10" fmla="*/ 217068 h 405328"/>
                <a:gd name="connsiteX11" fmla="*/ 0 w 607215"/>
                <a:gd name="connsiteY11" fmla="*/ 352527 h 405328"/>
                <a:gd name="connsiteX12" fmla="*/ 0 w 607215"/>
                <a:gd name="connsiteY12" fmla="*/ 45623 h 405328"/>
                <a:gd name="connsiteX13" fmla="*/ 4407 w 607215"/>
                <a:gd name="connsiteY13" fmla="*/ 26294 h 405328"/>
                <a:gd name="connsiteX14" fmla="*/ 304237 w 607215"/>
                <a:gd name="connsiteY14" fmla="*/ 347184 h 405328"/>
                <a:gd name="connsiteX15" fmla="*/ 45676 w 607215"/>
                <a:gd name="connsiteY15" fmla="*/ 0 h 405328"/>
                <a:gd name="connsiteX16" fmla="*/ 557819 w 607215"/>
                <a:gd name="connsiteY16" fmla="*/ 0 h 405328"/>
                <a:gd name="connsiteX17" fmla="*/ 303479 w 607215"/>
                <a:gd name="connsiteY17" fmla="*/ 287484 h 405328"/>
                <a:gd name="connsiteX18" fmla="*/ 35918 w 607215"/>
                <a:gd name="connsiteY18" fmla="*/ 1100 h 405328"/>
                <a:gd name="connsiteX19" fmla="*/ 45676 w 607215"/>
                <a:gd name="connsiteY19" fmla="*/ 0 h 405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7215" h="405328">
                  <a:moveTo>
                    <a:pt x="596670" y="16865"/>
                  </a:moveTo>
                  <a:cubicBezTo>
                    <a:pt x="603280" y="24722"/>
                    <a:pt x="607215" y="34623"/>
                    <a:pt x="607215" y="45623"/>
                  </a:cubicBezTo>
                  <a:lnTo>
                    <a:pt x="607215" y="356613"/>
                  </a:lnTo>
                  <a:lnTo>
                    <a:pt x="497513" y="216911"/>
                  </a:lnTo>
                  <a:lnTo>
                    <a:pt x="465720" y="241740"/>
                  </a:lnTo>
                  <a:lnTo>
                    <a:pt x="587698" y="396999"/>
                  </a:lnTo>
                  <a:cubicBezTo>
                    <a:pt x="580301" y="402185"/>
                    <a:pt x="571330" y="405328"/>
                    <a:pt x="561572" y="405328"/>
                  </a:cubicBezTo>
                  <a:lnTo>
                    <a:pt x="45643" y="405328"/>
                  </a:lnTo>
                  <a:cubicBezTo>
                    <a:pt x="34941" y="405328"/>
                    <a:pt x="25340" y="401400"/>
                    <a:pt x="17628" y="395428"/>
                  </a:cubicBezTo>
                  <a:lnTo>
                    <a:pt x="138189" y="241740"/>
                  </a:lnTo>
                  <a:lnTo>
                    <a:pt x="106554" y="217068"/>
                  </a:lnTo>
                  <a:lnTo>
                    <a:pt x="0" y="352527"/>
                  </a:lnTo>
                  <a:lnTo>
                    <a:pt x="0" y="45623"/>
                  </a:lnTo>
                  <a:cubicBezTo>
                    <a:pt x="0" y="38708"/>
                    <a:pt x="1574" y="32265"/>
                    <a:pt x="4407" y="26294"/>
                  </a:cubicBezTo>
                  <a:lnTo>
                    <a:pt x="304237" y="347184"/>
                  </a:lnTo>
                  <a:close/>
                  <a:moveTo>
                    <a:pt x="45676" y="0"/>
                  </a:moveTo>
                  <a:lnTo>
                    <a:pt x="557819" y="0"/>
                  </a:lnTo>
                  <a:lnTo>
                    <a:pt x="303479" y="287484"/>
                  </a:lnTo>
                  <a:lnTo>
                    <a:pt x="35918" y="1100"/>
                  </a:lnTo>
                  <a:cubicBezTo>
                    <a:pt x="39066" y="314"/>
                    <a:pt x="42371" y="0"/>
                    <a:pt x="4567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214" name="矩形 213"/>
          <p:cNvSpPr/>
          <p:nvPr/>
        </p:nvSpPr>
        <p:spPr>
          <a:xfrm>
            <a:off x="1350351" y="2176471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grpSp>
        <p:nvGrpSpPr>
          <p:cNvPr id="215" name="组合 214"/>
          <p:cNvGrpSpPr/>
          <p:nvPr/>
        </p:nvGrpSpPr>
        <p:grpSpPr>
          <a:xfrm>
            <a:off x="3743326" y="3388719"/>
            <a:ext cx="662978" cy="664966"/>
            <a:chOff x="7579937" y="3307583"/>
            <a:chExt cx="1014265" cy="1017308"/>
          </a:xfrm>
        </p:grpSpPr>
        <p:sp>
          <p:nvSpPr>
            <p:cNvPr id="216" name="îŝļîḓè"/>
            <p:cNvSpPr/>
            <p:nvPr/>
          </p:nvSpPr>
          <p:spPr bwMode="auto">
            <a:xfrm>
              <a:off x="7579937" y="3307583"/>
              <a:ext cx="1014265" cy="1017308"/>
            </a:xfrm>
            <a:prstGeom prst="ellipse">
              <a:avLst/>
            </a:prstGeom>
            <a:solidFill>
              <a:srgbClr val="8B7567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solidFill>
                  <a:srgbClr val="2BB7B3"/>
                </a:solidFill>
              </a:endParaRPr>
            </a:p>
          </p:txBody>
        </p:sp>
        <p:sp>
          <p:nvSpPr>
            <p:cNvPr id="217" name="network-connection_72922"/>
            <p:cNvSpPr>
              <a:spLocks noChangeAspect="1"/>
            </p:cNvSpPr>
            <p:nvPr/>
          </p:nvSpPr>
          <p:spPr bwMode="auto">
            <a:xfrm>
              <a:off x="7856423" y="3588152"/>
              <a:ext cx="457604" cy="456170"/>
            </a:xfrm>
            <a:custGeom>
              <a:avLst/>
              <a:gdLst>
                <a:gd name="connsiteX0" fmla="*/ 465103 w 608697"/>
                <a:gd name="connsiteY0" fmla="*/ 519503 h 606792"/>
                <a:gd name="connsiteX1" fmla="*/ 511670 w 608697"/>
                <a:gd name="connsiteY1" fmla="*/ 525386 h 606792"/>
                <a:gd name="connsiteX2" fmla="*/ 435177 w 608697"/>
                <a:gd name="connsiteY2" fmla="*/ 577367 h 606792"/>
                <a:gd name="connsiteX3" fmla="*/ 437118 w 608697"/>
                <a:gd name="connsiteY3" fmla="*/ 540355 h 606792"/>
                <a:gd name="connsiteX4" fmla="*/ 465103 w 608697"/>
                <a:gd name="connsiteY4" fmla="*/ 519503 h 606792"/>
                <a:gd name="connsiteX5" fmla="*/ 72433 w 608697"/>
                <a:gd name="connsiteY5" fmla="*/ 354027 h 606792"/>
                <a:gd name="connsiteX6" fmla="*/ 115251 w 608697"/>
                <a:gd name="connsiteY6" fmla="*/ 376071 h 606792"/>
                <a:gd name="connsiteX7" fmla="*/ 135541 w 608697"/>
                <a:gd name="connsiteY7" fmla="*/ 372050 h 606792"/>
                <a:gd name="connsiteX8" fmla="*/ 272424 w 608697"/>
                <a:gd name="connsiteY8" fmla="*/ 463132 h 606792"/>
                <a:gd name="connsiteX9" fmla="*/ 369399 w 608697"/>
                <a:gd name="connsiteY9" fmla="*/ 498954 h 606792"/>
                <a:gd name="connsiteX10" fmla="*/ 393120 w 608697"/>
                <a:gd name="connsiteY10" fmla="*/ 534552 h 606792"/>
                <a:gd name="connsiteX11" fmla="*/ 389614 w 608697"/>
                <a:gd name="connsiteY11" fmla="*/ 594727 h 606792"/>
                <a:gd name="connsiteX12" fmla="*/ 304351 w 608697"/>
                <a:gd name="connsiteY12" fmla="*/ 606792 h 606792"/>
                <a:gd name="connsiteX13" fmla="*/ 5222 w 608697"/>
                <a:gd name="connsiteY13" fmla="*/ 359017 h 606792"/>
                <a:gd name="connsiteX14" fmla="*/ 72433 w 608697"/>
                <a:gd name="connsiteY14" fmla="*/ 354027 h 606792"/>
                <a:gd name="connsiteX15" fmla="*/ 359474 w 608697"/>
                <a:gd name="connsiteY15" fmla="*/ 280850 h 606792"/>
                <a:gd name="connsiteX16" fmla="*/ 377897 w 608697"/>
                <a:gd name="connsiteY16" fmla="*/ 289639 h 606792"/>
                <a:gd name="connsiteX17" fmla="*/ 393261 w 608697"/>
                <a:gd name="connsiteY17" fmla="*/ 445676 h 606792"/>
                <a:gd name="connsiteX18" fmla="*/ 380731 w 608697"/>
                <a:gd name="connsiteY18" fmla="*/ 456699 h 606792"/>
                <a:gd name="connsiteX19" fmla="*/ 165405 w 608697"/>
                <a:gd name="connsiteY19" fmla="*/ 339764 h 606792"/>
                <a:gd name="connsiteX20" fmla="*/ 165405 w 608697"/>
                <a:gd name="connsiteY20" fmla="*/ 339690 h 606792"/>
                <a:gd name="connsiteX21" fmla="*/ 183454 w 608697"/>
                <a:gd name="connsiteY21" fmla="*/ 335966 h 606792"/>
                <a:gd name="connsiteX22" fmla="*/ 359474 w 608697"/>
                <a:gd name="connsiteY22" fmla="*/ 280850 h 606792"/>
                <a:gd name="connsiteX23" fmla="*/ 16111 w 608697"/>
                <a:gd name="connsiteY23" fmla="*/ 205063 h 606792"/>
                <a:gd name="connsiteX24" fmla="*/ 69366 w 608697"/>
                <a:gd name="connsiteY24" fmla="*/ 297581 h 606792"/>
                <a:gd name="connsiteX25" fmla="*/ 64219 w 608697"/>
                <a:gd name="connsiteY25" fmla="*/ 310319 h 606792"/>
                <a:gd name="connsiteX26" fmla="*/ 224 w 608697"/>
                <a:gd name="connsiteY26" fmla="*/ 314863 h 606792"/>
                <a:gd name="connsiteX27" fmla="*/ 0 w 608697"/>
                <a:gd name="connsiteY27" fmla="*/ 302870 h 606792"/>
                <a:gd name="connsiteX28" fmla="*/ 16111 w 608697"/>
                <a:gd name="connsiteY28" fmla="*/ 205063 h 606792"/>
                <a:gd name="connsiteX29" fmla="*/ 571702 w 608697"/>
                <a:gd name="connsiteY29" fmla="*/ 157643 h 606792"/>
                <a:gd name="connsiteX30" fmla="*/ 608697 w 608697"/>
                <a:gd name="connsiteY30" fmla="*/ 302904 h 606792"/>
                <a:gd name="connsiteX31" fmla="*/ 548655 w 608697"/>
                <a:gd name="connsiteY31" fmla="*/ 484220 h 606792"/>
                <a:gd name="connsiteX32" fmla="*/ 472128 w 608697"/>
                <a:gd name="connsiteY32" fmla="*/ 476249 h 606792"/>
                <a:gd name="connsiteX33" fmla="*/ 437520 w 608697"/>
                <a:gd name="connsiteY33" fmla="*/ 440120 h 606792"/>
                <a:gd name="connsiteX34" fmla="*/ 431702 w 608697"/>
                <a:gd name="connsiteY34" fmla="*/ 355794 h 606792"/>
                <a:gd name="connsiteX35" fmla="*/ 421558 w 608697"/>
                <a:gd name="connsiteY35" fmla="*/ 281301 h 606792"/>
                <a:gd name="connsiteX36" fmla="*/ 443412 w 608697"/>
                <a:gd name="connsiteY36" fmla="*/ 241001 h 606792"/>
                <a:gd name="connsiteX37" fmla="*/ 571702 w 608697"/>
                <a:gd name="connsiteY37" fmla="*/ 157643 h 606792"/>
                <a:gd name="connsiteX38" fmla="*/ 278458 w 608697"/>
                <a:gd name="connsiteY38" fmla="*/ 71 h 606792"/>
                <a:gd name="connsiteX39" fmla="*/ 339401 w 608697"/>
                <a:gd name="connsiteY39" fmla="*/ 135726 h 606792"/>
                <a:gd name="connsiteX40" fmla="*/ 358049 w 608697"/>
                <a:gd name="connsiteY40" fmla="*/ 197407 h 606792"/>
                <a:gd name="connsiteX41" fmla="*/ 338058 w 608697"/>
                <a:gd name="connsiteY41" fmla="*/ 238603 h 606792"/>
                <a:gd name="connsiteX42" fmla="*/ 338208 w 608697"/>
                <a:gd name="connsiteY42" fmla="*/ 241657 h 606792"/>
                <a:gd name="connsiteX43" fmla="*/ 175594 w 608697"/>
                <a:gd name="connsiteY43" fmla="*/ 292462 h 606792"/>
                <a:gd name="connsiteX44" fmla="*/ 160079 w 608697"/>
                <a:gd name="connsiteY44" fmla="*/ 295740 h 606792"/>
                <a:gd name="connsiteX45" fmla="*/ 115249 w 608697"/>
                <a:gd name="connsiteY45" fmla="*/ 270784 h 606792"/>
                <a:gd name="connsiteX46" fmla="*/ 105253 w 608697"/>
                <a:gd name="connsiteY46" fmla="*/ 271753 h 606792"/>
                <a:gd name="connsiteX47" fmla="*/ 41775 w 608697"/>
                <a:gd name="connsiteY47" fmla="*/ 149135 h 606792"/>
                <a:gd name="connsiteX48" fmla="*/ 278458 w 608697"/>
                <a:gd name="connsiteY48" fmla="*/ 71 h 606792"/>
                <a:gd name="connsiteX49" fmla="*/ 329046 w 608697"/>
                <a:gd name="connsiteY49" fmla="*/ 0 h 606792"/>
                <a:gd name="connsiteX50" fmla="*/ 547587 w 608697"/>
                <a:gd name="connsiteY50" fmla="*/ 120297 h 606792"/>
                <a:gd name="connsiteX51" fmla="*/ 426308 w 608697"/>
                <a:gd name="connsiteY51" fmla="*/ 199700 h 606792"/>
                <a:gd name="connsiteX52" fmla="*/ 401098 w 608697"/>
                <a:gd name="connsiteY52" fmla="*/ 186963 h 606792"/>
                <a:gd name="connsiteX53" fmla="*/ 380362 w 608697"/>
                <a:gd name="connsiteY53" fmla="*/ 118882 h 606792"/>
                <a:gd name="connsiteX54" fmla="*/ 329046 w 608697"/>
                <a:gd name="connsiteY54" fmla="*/ 0 h 606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608697" h="606792">
                  <a:moveTo>
                    <a:pt x="465103" y="519503"/>
                  </a:moveTo>
                  <a:cubicBezTo>
                    <a:pt x="480327" y="521812"/>
                    <a:pt x="495849" y="523822"/>
                    <a:pt x="511670" y="525386"/>
                  </a:cubicBezTo>
                  <a:cubicBezTo>
                    <a:pt x="489133" y="546313"/>
                    <a:pt x="463386" y="563962"/>
                    <a:pt x="435177" y="577367"/>
                  </a:cubicBezTo>
                  <a:cubicBezTo>
                    <a:pt x="435998" y="564930"/>
                    <a:pt x="436670" y="552643"/>
                    <a:pt x="437118" y="540355"/>
                  </a:cubicBezTo>
                  <a:cubicBezTo>
                    <a:pt x="448610" y="536706"/>
                    <a:pt x="458461" y="529259"/>
                    <a:pt x="465103" y="519503"/>
                  </a:cubicBezTo>
                  <a:close/>
                  <a:moveTo>
                    <a:pt x="72433" y="354027"/>
                  </a:moveTo>
                  <a:cubicBezTo>
                    <a:pt x="81981" y="367358"/>
                    <a:pt x="97646" y="376071"/>
                    <a:pt x="115251" y="376071"/>
                  </a:cubicBezTo>
                  <a:cubicBezTo>
                    <a:pt x="122412" y="376071"/>
                    <a:pt x="129275" y="374656"/>
                    <a:pt x="135541" y="372050"/>
                  </a:cubicBezTo>
                  <a:cubicBezTo>
                    <a:pt x="175076" y="408542"/>
                    <a:pt x="220878" y="439002"/>
                    <a:pt x="272424" y="463132"/>
                  </a:cubicBezTo>
                  <a:cubicBezTo>
                    <a:pt x="302784" y="477282"/>
                    <a:pt x="335159" y="489272"/>
                    <a:pt x="369399" y="498954"/>
                  </a:cubicBezTo>
                  <a:cubicBezTo>
                    <a:pt x="371935" y="513923"/>
                    <a:pt x="380812" y="526658"/>
                    <a:pt x="393120" y="534552"/>
                  </a:cubicBezTo>
                  <a:cubicBezTo>
                    <a:pt x="392374" y="554064"/>
                    <a:pt x="391255" y="574172"/>
                    <a:pt x="389614" y="594727"/>
                  </a:cubicBezTo>
                  <a:cubicBezTo>
                    <a:pt x="362536" y="602547"/>
                    <a:pt x="333966" y="606792"/>
                    <a:pt x="304351" y="606792"/>
                  </a:cubicBezTo>
                  <a:cubicBezTo>
                    <a:pt x="155458" y="606792"/>
                    <a:pt x="31554" y="500071"/>
                    <a:pt x="5222" y="359017"/>
                  </a:cubicBezTo>
                  <a:cubicBezTo>
                    <a:pt x="24691" y="358198"/>
                    <a:pt x="47294" y="356708"/>
                    <a:pt x="72433" y="354027"/>
                  </a:cubicBezTo>
                  <a:close/>
                  <a:moveTo>
                    <a:pt x="359474" y="280850"/>
                  </a:moveTo>
                  <a:cubicBezTo>
                    <a:pt x="364919" y="284872"/>
                    <a:pt x="371184" y="287926"/>
                    <a:pt x="377897" y="289639"/>
                  </a:cubicBezTo>
                  <a:cubicBezTo>
                    <a:pt x="385728" y="336040"/>
                    <a:pt x="391397" y="388102"/>
                    <a:pt x="393261" y="445676"/>
                  </a:cubicBezTo>
                  <a:cubicBezTo>
                    <a:pt x="388562" y="448655"/>
                    <a:pt x="384311" y="452379"/>
                    <a:pt x="380731" y="456699"/>
                  </a:cubicBezTo>
                  <a:cubicBezTo>
                    <a:pt x="295182" y="432493"/>
                    <a:pt x="223282" y="393465"/>
                    <a:pt x="165405" y="339764"/>
                  </a:cubicBezTo>
                  <a:cubicBezTo>
                    <a:pt x="165405" y="339690"/>
                    <a:pt x="165405" y="339690"/>
                    <a:pt x="165405" y="339690"/>
                  </a:cubicBezTo>
                  <a:cubicBezTo>
                    <a:pt x="171372" y="338498"/>
                    <a:pt x="177413" y="337307"/>
                    <a:pt x="183454" y="335966"/>
                  </a:cubicBezTo>
                  <a:cubicBezTo>
                    <a:pt x="244539" y="322708"/>
                    <a:pt x="303461" y="304237"/>
                    <a:pt x="359474" y="280850"/>
                  </a:cubicBezTo>
                  <a:close/>
                  <a:moveTo>
                    <a:pt x="16111" y="205063"/>
                  </a:moveTo>
                  <a:cubicBezTo>
                    <a:pt x="29089" y="234189"/>
                    <a:pt x="46393" y="265773"/>
                    <a:pt x="69366" y="297581"/>
                  </a:cubicBezTo>
                  <a:cubicBezTo>
                    <a:pt x="67128" y="301529"/>
                    <a:pt x="65413" y="305850"/>
                    <a:pt x="64219" y="310319"/>
                  </a:cubicBezTo>
                  <a:cubicBezTo>
                    <a:pt x="40202" y="312852"/>
                    <a:pt x="18647" y="314193"/>
                    <a:pt x="224" y="314863"/>
                  </a:cubicBezTo>
                  <a:cubicBezTo>
                    <a:pt x="74" y="310915"/>
                    <a:pt x="0" y="306893"/>
                    <a:pt x="0" y="302870"/>
                  </a:cubicBezTo>
                  <a:cubicBezTo>
                    <a:pt x="0" y="268679"/>
                    <a:pt x="5668" y="235753"/>
                    <a:pt x="16111" y="205063"/>
                  </a:cubicBezTo>
                  <a:close/>
                  <a:moveTo>
                    <a:pt x="571702" y="157643"/>
                  </a:moveTo>
                  <a:cubicBezTo>
                    <a:pt x="595272" y="200775"/>
                    <a:pt x="608697" y="250312"/>
                    <a:pt x="608697" y="302904"/>
                  </a:cubicBezTo>
                  <a:cubicBezTo>
                    <a:pt x="608697" y="370842"/>
                    <a:pt x="586396" y="433639"/>
                    <a:pt x="548655" y="484220"/>
                  </a:cubicBezTo>
                  <a:cubicBezTo>
                    <a:pt x="522251" y="482581"/>
                    <a:pt x="496742" y="479900"/>
                    <a:pt x="472128" y="476249"/>
                  </a:cubicBezTo>
                  <a:cubicBezTo>
                    <a:pt x="467429" y="459116"/>
                    <a:pt x="454302" y="445484"/>
                    <a:pt x="437520" y="440120"/>
                  </a:cubicBezTo>
                  <a:cubicBezTo>
                    <a:pt x="436476" y="411590"/>
                    <a:pt x="434611" y="383431"/>
                    <a:pt x="431702" y="355794"/>
                  </a:cubicBezTo>
                  <a:cubicBezTo>
                    <a:pt x="429092" y="330541"/>
                    <a:pt x="425661" y="305735"/>
                    <a:pt x="421558" y="281301"/>
                  </a:cubicBezTo>
                  <a:cubicBezTo>
                    <a:pt x="434163" y="272139"/>
                    <a:pt x="442666" y="257613"/>
                    <a:pt x="443412" y="241001"/>
                  </a:cubicBezTo>
                  <a:cubicBezTo>
                    <a:pt x="488687" y="216716"/>
                    <a:pt x="531500" y="188856"/>
                    <a:pt x="571702" y="157643"/>
                  </a:cubicBezTo>
                  <a:close/>
                  <a:moveTo>
                    <a:pt x="278458" y="71"/>
                  </a:moveTo>
                  <a:cubicBezTo>
                    <a:pt x="296062" y="30390"/>
                    <a:pt x="318813" y="75758"/>
                    <a:pt x="339401" y="135726"/>
                  </a:cubicBezTo>
                  <a:cubicBezTo>
                    <a:pt x="345741" y="154200"/>
                    <a:pt x="352082" y="174761"/>
                    <a:pt x="358049" y="197407"/>
                  </a:cubicBezTo>
                  <a:cubicBezTo>
                    <a:pt x="345891" y="207017"/>
                    <a:pt x="338058" y="221916"/>
                    <a:pt x="338058" y="238603"/>
                  </a:cubicBezTo>
                  <a:cubicBezTo>
                    <a:pt x="338058" y="239646"/>
                    <a:pt x="338133" y="240689"/>
                    <a:pt x="338208" y="241657"/>
                  </a:cubicBezTo>
                  <a:cubicBezTo>
                    <a:pt x="279129" y="266091"/>
                    <a:pt x="223409" y="282033"/>
                    <a:pt x="175594" y="292462"/>
                  </a:cubicBezTo>
                  <a:cubicBezTo>
                    <a:pt x="170373" y="293654"/>
                    <a:pt x="165226" y="294697"/>
                    <a:pt x="160079" y="295740"/>
                  </a:cubicBezTo>
                  <a:cubicBezTo>
                    <a:pt x="150755" y="280767"/>
                    <a:pt x="134195" y="270784"/>
                    <a:pt x="115249" y="270784"/>
                  </a:cubicBezTo>
                  <a:cubicBezTo>
                    <a:pt x="111818" y="270784"/>
                    <a:pt x="108461" y="271157"/>
                    <a:pt x="105253" y="271753"/>
                  </a:cubicBezTo>
                  <a:cubicBezTo>
                    <a:pt x="73775" y="228323"/>
                    <a:pt x="54083" y="184892"/>
                    <a:pt x="41775" y="149135"/>
                  </a:cubicBezTo>
                  <a:cubicBezTo>
                    <a:pt x="90559" y="66297"/>
                    <a:pt x="177459" y="8564"/>
                    <a:pt x="278458" y="71"/>
                  </a:cubicBezTo>
                  <a:close/>
                  <a:moveTo>
                    <a:pt x="329046" y="0"/>
                  </a:moveTo>
                  <a:cubicBezTo>
                    <a:pt x="418327" y="7151"/>
                    <a:pt x="496719" y="52737"/>
                    <a:pt x="547587" y="120297"/>
                  </a:cubicBezTo>
                  <a:cubicBezTo>
                    <a:pt x="507534" y="151581"/>
                    <a:pt x="466660" y="177801"/>
                    <a:pt x="426308" y="199700"/>
                  </a:cubicBezTo>
                  <a:cubicBezTo>
                    <a:pt x="419297" y="193369"/>
                    <a:pt x="410645" y="188825"/>
                    <a:pt x="401098" y="186963"/>
                  </a:cubicBezTo>
                  <a:cubicBezTo>
                    <a:pt x="394907" y="163723"/>
                    <a:pt x="387970" y="141079"/>
                    <a:pt x="380362" y="118882"/>
                  </a:cubicBezTo>
                  <a:cubicBezTo>
                    <a:pt x="363356" y="69869"/>
                    <a:pt x="345157" y="30242"/>
                    <a:pt x="32904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8" name="矩形 217"/>
          <p:cNvSpPr/>
          <p:nvPr/>
        </p:nvSpPr>
        <p:spPr>
          <a:xfrm>
            <a:off x="1350351" y="3388719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19" name="矩形 218"/>
          <p:cNvSpPr/>
          <p:nvPr/>
        </p:nvSpPr>
        <p:spPr>
          <a:xfrm>
            <a:off x="4592898" y="2176471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20" name="矩形 219"/>
          <p:cNvSpPr/>
          <p:nvPr/>
        </p:nvSpPr>
        <p:spPr>
          <a:xfrm>
            <a:off x="4592898" y="3388719"/>
            <a:ext cx="2227691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27" name="图形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矩形 43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pic>
        <p:nvPicPr>
          <p:cNvPr id="48" name="图形 47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6457" y="1893546"/>
            <a:ext cx="2669992" cy="2537096"/>
          </a:xfrm>
          <a:prstGeom prst="rect">
            <a:avLst/>
          </a:prstGeom>
        </p:spPr>
      </p:pic>
      <p:pic>
        <p:nvPicPr>
          <p:cNvPr id="49" name="图形 48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24370" y="1851261"/>
            <a:ext cx="2597506" cy="2621666"/>
          </a:xfrm>
          <a:prstGeom prst="rect">
            <a:avLst/>
          </a:prstGeom>
        </p:spPr>
      </p:pic>
      <p:pic>
        <p:nvPicPr>
          <p:cNvPr id="50" name="图形 49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4773349" y="1893545"/>
            <a:ext cx="2669994" cy="2537098"/>
          </a:xfrm>
          <a:prstGeom prst="rect">
            <a:avLst/>
          </a:prstGeom>
        </p:spPr>
      </p:pic>
      <p:pic>
        <p:nvPicPr>
          <p:cNvPr id="51" name="图形 50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9010242" y="1893546"/>
            <a:ext cx="2669992" cy="2537096"/>
          </a:xfrm>
          <a:prstGeom prst="rect">
            <a:avLst/>
          </a:prstGeom>
        </p:spPr>
      </p:pic>
      <p:pic>
        <p:nvPicPr>
          <p:cNvPr id="52" name="图形 51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6894816" y="1851261"/>
            <a:ext cx="2597506" cy="2621666"/>
          </a:xfrm>
          <a:prstGeom prst="rect">
            <a:avLst/>
          </a:prstGeom>
        </p:spPr>
      </p:pic>
      <p:sp>
        <p:nvSpPr>
          <p:cNvPr id="54" name="矩形 53"/>
          <p:cNvSpPr/>
          <p:nvPr/>
        </p:nvSpPr>
        <p:spPr>
          <a:xfrm>
            <a:off x="679770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2873035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988303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7091274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9284539" y="3311249"/>
            <a:ext cx="2227691" cy="661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73" name="gearwheels-couple_31785"/>
          <p:cNvSpPr>
            <a:spLocks noChangeAspect="1"/>
          </p:cNvSpPr>
          <p:nvPr/>
        </p:nvSpPr>
        <p:spPr bwMode="auto">
          <a:xfrm>
            <a:off x="5779487" y="2491715"/>
            <a:ext cx="603498" cy="609685"/>
          </a:xfrm>
          <a:custGeom>
            <a:avLst/>
            <a:gdLst>
              <a:gd name="T0" fmla="*/ 4165 w 6033"/>
              <a:gd name="T1" fmla="*/ 3494 h 6104"/>
              <a:gd name="T2" fmla="*/ 4030 w 6033"/>
              <a:gd name="T3" fmla="*/ 2533 h 6104"/>
              <a:gd name="T4" fmla="*/ 4030 w 6033"/>
              <a:gd name="T5" fmla="*/ 2391 h 6104"/>
              <a:gd name="T6" fmla="*/ 3550 w 6033"/>
              <a:gd name="T7" fmla="*/ 2054 h 6104"/>
              <a:gd name="T8" fmla="*/ 2598 w 6033"/>
              <a:gd name="T9" fmla="*/ 1945 h 6104"/>
              <a:gd name="T10" fmla="*/ 2498 w 6033"/>
              <a:gd name="T11" fmla="*/ 1562 h 6104"/>
              <a:gd name="T12" fmla="*/ 1920 w 6033"/>
              <a:gd name="T13" fmla="*/ 1662 h 6104"/>
              <a:gd name="T14" fmla="*/ 1162 w 6033"/>
              <a:gd name="T15" fmla="*/ 2256 h 6104"/>
              <a:gd name="T16" fmla="*/ 826 w 6033"/>
              <a:gd name="T17" fmla="*/ 2063 h 6104"/>
              <a:gd name="T18" fmla="*/ 460 w 6033"/>
              <a:gd name="T19" fmla="*/ 2471 h 6104"/>
              <a:gd name="T20" fmla="*/ 679 w 6033"/>
              <a:gd name="T21" fmla="*/ 2731 h 6104"/>
              <a:gd name="T22" fmla="*/ 101 w 6033"/>
              <a:gd name="T23" fmla="*/ 3494 h 6104"/>
              <a:gd name="T24" fmla="*/ 0 w 6033"/>
              <a:gd name="T25" fmla="*/ 4071 h 6104"/>
              <a:gd name="T26" fmla="*/ 346 w 6033"/>
              <a:gd name="T27" fmla="*/ 4172 h 6104"/>
              <a:gd name="T28" fmla="*/ 480 w 6033"/>
              <a:gd name="T29" fmla="*/ 5124 h 6104"/>
              <a:gd name="T30" fmla="*/ 817 w 6033"/>
              <a:gd name="T31" fmla="*/ 5603 h 6104"/>
              <a:gd name="T32" fmla="*/ 959 w 6033"/>
              <a:gd name="T33" fmla="*/ 5603 h 6104"/>
              <a:gd name="T34" fmla="*/ 1920 w 6033"/>
              <a:gd name="T35" fmla="*/ 5763 h 6104"/>
              <a:gd name="T36" fmla="*/ 2021 w 6033"/>
              <a:gd name="T37" fmla="*/ 6104 h 6104"/>
              <a:gd name="T38" fmla="*/ 2598 w 6033"/>
              <a:gd name="T39" fmla="*/ 6004 h 6104"/>
              <a:gd name="T40" fmla="*/ 3382 w 6033"/>
              <a:gd name="T41" fmla="*/ 5435 h 6104"/>
              <a:gd name="T42" fmla="*/ 3701 w 6033"/>
              <a:gd name="T43" fmla="*/ 5612 h 6104"/>
              <a:gd name="T44" fmla="*/ 4038 w 6033"/>
              <a:gd name="T45" fmla="*/ 5133 h 6104"/>
              <a:gd name="T46" fmla="*/ 4173 w 6033"/>
              <a:gd name="T47" fmla="*/ 4172 h 6104"/>
              <a:gd name="T48" fmla="*/ 4543 w 6033"/>
              <a:gd name="T49" fmla="*/ 4071 h 6104"/>
              <a:gd name="T50" fmla="*/ 4443 w 6033"/>
              <a:gd name="T51" fmla="*/ 3494 h 6104"/>
              <a:gd name="T52" fmla="*/ 1214 w 6033"/>
              <a:gd name="T53" fmla="*/ 3833 h 6104"/>
              <a:gd name="T54" fmla="*/ 3330 w 6033"/>
              <a:gd name="T55" fmla="*/ 3833 h 6104"/>
              <a:gd name="T56" fmla="*/ 2674 w 6033"/>
              <a:gd name="T57" fmla="*/ 3833 h 6104"/>
              <a:gd name="T58" fmla="*/ 1870 w 6033"/>
              <a:gd name="T59" fmla="*/ 3833 h 6104"/>
              <a:gd name="T60" fmla="*/ 2674 w 6033"/>
              <a:gd name="T61" fmla="*/ 3833 h 6104"/>
              <a:gd name="T62" fmla="*/ 5843 w 6033"/>
              <a:gd name="T63" fmla="*/ 1525 h 6104"/>
              <a:gd name="T64" fmla="*/ 5990 w 6033"/>
              <a:gd name="T65" fmla="*/ 987 h 6104"/>
              <a:gd name="T66" fmla="*/ 5921 w 6033"/>
              <a:gd name="T67" fmla="*/ 659 h 6104"/>
              <a:gd name="T68" fmla="*/ 5699 w 6033"/>
              <a:gd name="T69" fmla="*/ 686 h 6104"/>
              <a:gd name="T70" fmla="*/ 5424 w 6033"/>
              <a:gd name="T71" fmla="*/ 204 h 6104"/>
              <a:gd name="T72" fmla="*/ 5394 w 6033"/>
              <a:gd name="T73" fmla="*/ 129 h 6104"/>
              <a:gd name="T74" fmla="*/ 5068 w 6033"/>
              <a:gd name="T75" fmla="*/ 51 h 6104"/>
              <a:gd name="T76" fmla="*/ 4540 w 6033"/>
              <a:gd name="T77" fmla="*/ 194 h 6104"/>
              <a:gd name="T78" fmla="*/ 4405 w 6033"/>
              <a:gd name="T79" fmla="*/ 12 h 6104"/>
              <a:gd name="T80" fmla="*/ 4120 w 6033"/>
              <a:gd name="T81" fmla="*/ 187 h 6104"/>
              <a:gd name="T82" fmla="*/ 3843 w 6033"/>
              <a:gd name="T83" fmla="*/ 663 h 6104"/>
              <a:gd name="T84" fmla="*/ 3624 w 6033"/>
              <a:gd name="T85" fmla="*/ 631 h 6104"/>
              <a:gd name="T86" fmla="*/ 3515 w 6033"/>
              <a:gd name="T87" fmla="*/ 925 h 6104"/>
              <a:gd name="T88" fmla="*/ 3687 w 6033"/>
              <a:gd name="T89" fmla="*/ 1017 h 6104"/>
              <a:gd name="T90" fmla="*/ 3541 w 6033"/>
              <a:gd name="T91" fmla="*/ 1545 h 6104"/>
              <a:gd name="T92" fmla="*/ 3610 w 6033"/>
              <a:gd name="T93" fmla="*/ 1872 h 6104"/>
              <a:gd name="T94" fmla="*/ 3814 w 6033"/>
              <a:gd name="T95" fmla="*/ 1853 h 6104"/>
              <a:gd name="T96" fmla="*/ 4087 w 6033"/>
              <a:gd name="T97" fmla="*/ 2330 h 6104"/>
              <a:gd name="T98" fmla="*/ 4367 w 6033"/>
              <a:gd name="T99" fmla="*/ 2513 h 6104"/>
              <a:gd name="T100" fmla="*/ 4442 w 6033"/>
              <a:gd name="T101" fmla="*/ 2483 h 6104"/>
              <a:gd name="T102" fmla="*/ 4986 w 6033"/>
              <a:gd name="T103" fmla="*/ 2365 h 6104"/>
              <a:gd name="T104" fmla="*/ 5112 w 6033"/>
              <a:gd name="T105" fmla="*/ 2525 h 6104"/>
              <a:gd name="T106" fmla="*/ 5397 w 6033"/>
              <a:gd name="T107" fmla="*/ 2350 h 6104"/>
              <a:gd name="T108" fmla="*/ 5693 w 6033"/>
              <a:gd name="T109" fmla="*/ 1882 h 6104"/>
              <a:gd name="T110" fmla="*/ 5900 w 6033"/>
              <a:gd name="T111" fmla="*/ 1909 h 6104"/>
              <a:gd name="T112" fmla="*/ 5978 w 6033"/>
              <a:gd name="T113" fmla="*/ 1583 h 6104"/>
              <a:gd name="T114" fmla="*/ 4203 w 6033"/>
              <a:gd name="T115" fmla="*/ 1489 h 6104"/>
              <a:gd name="T116" fmla="*/ 5327 w 6033"/>
              <a:gd name="T117" fmla="*/ 1042 h 6104"/>
              <a:gd name="T118" fmla="*/ 4979 w 6033"/>
              <a:gd name="T119" fmla="*/ 1181 h 6104"/>
              <a:gd name="T120" fmla="*/ 4552 w 6033"/>
              <a:gd name="T121" fmla="*/ 1351 h 6104"/>
              <a:gd name="T122" fmla="*/ 4979 w 6033"/>
              <a:gd name="T123" fmla="*/ 1181 h 6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033" h="6104">
                <a:moveTo>
                  <a:pt x="4443" y="3494"/>
                </a:moveTo>
                <a:lnTo>
                  <a:pt x="4165" y="3494"/>
                </a:lnTo>
                <a:cubicBezTo>
                  <a:pt x="4112" y="3217"/>
                  <a:pt x="4000" y="2955"/>
                  <a:pt x="3836" y="2726"/>
                </a:cubicBezTo>
                <a:lnTo>
                  <a:pt x="4030" y="2533"/>
                </a:lnTo>
                <a:cubicBezTo>
                  <a:pt x="4048" y="2514"/>
                  <a:pt x="4059" y="2488"/>
                  <a:pt x="4059" y="2462"/>
                </a:cubicBezTo>
                <a:cubicBezTo>
                  <a:pt x="4059" y="2435"/>
                  <a:pt x="4048" y="2410"/>
                  <a:pt x="4030" y="2391"/>
                </a:cubicBezTo>
                <a:lnTo>
                  <a:pt x="3692" y="2054"/>
                </a:lnTo>
                <a:cubicBezTo>
                  <a:pt x="3653" y="2015"/>
                  <a:pt x="3590" y="2015"/>
                  <a:pt x="3550" y="2054"/>
                </a:cubicBezTo>
                <a:lnTo>
                  <a:pt x="3351" y="2253"/>
                </a:lnTo>
                <a:cubicBezTo>
                  <a:pt x="3125" y="2098"/>
                  <a:pt x="2867" y="1992"/>
                  <a:pt x="2598" y="1945"/>
                </a:cubicBezTo>
                <a:lnTo>
                  <a:pt x="2598" y="1662"/>
                </a:lnTo>
                <a:cubicBezTo>
                  <a:pt x="2598" y="1607"/>
                  <a:pt x="2553" y="1562"/>
                  <a:pt x="2498" y="1562"/>
                </a:cubicBezTo>
                <a:lnTo>
                  <a:pt x="2021" y="1562"/>
                </a:lnTo>
                <a:cubicBezTo>
                  <a:pt x="1965" y="1562"/>
                  <a:pt x="1920" y="1607"/>
                  <a:pt x="1920" y="1662"/>
                </a:cubicBezTo>
                <a:lnTo>
                  <a:pt x="1920" y="1945"/>
                </a:lnTo>
                <a:cubicBezTo>
                  <a:pt x="1649" y="1993"/>
                  <a:pt x="1390" y="2099"/>
                  <a:pt x="1162" y="2256"/>
                </a:cubicBezTo>
                <a:lnTo>
                  <a:pt x="968" y="2063"/>
                </a:lnTo>
                <a:cubicBezTo>
                  <a:pt x="929" y="2023"/>
                  <a:pt x="865" y="2023"/>
                  <a:pt x="826" y="2063"/>
                </a:cubicBezTo>
                <a:lnTo>
                  <a:pt x="489" y="2400"/>
                </a:lnTo>
                <a:cubicBezTo>
                  <a:pt x="470" y="2419"/>
                  <a:pt x="460" y="2444"/>
                  <a:pt x="460" y="2471"/>
                </a:cubicBezTo>
                <a:cubicBezTo>
                  <a:pt x="460" y="2497"/>
                  <a:pt x="470" y="2523"/>
                  <a:pt x="489" y="2542"/>
                </a:cubicBezTo>
                <a:lnTo>
                  <a:pt x="679" y="2731"/>
                </a:lnTo>
                <a:cubicBezTo>
                  <a:pt x="517" y="2959"/>
                  <a:pt x="406" y="3220"/>
                  <a:pt x="354" y="3494"/>
                </a:cubicBezTo>
                <a:lnTo>
                  <a:pt x="101" y="3494"/>
                </a:lnTo>
                <a:cubicBezTo>
                  <a:pt x="45" y="3494"/>
                  <a:pt x="0" y="3539"/>
                  <a:pt x="0" y="3594"/>
                </a:cubicBezTo>
                <a:lnTo>
                  <a:pt x="0" y="4071"/>
                </a:lnTo>
                <a:cubicBezTo>
                  <a:pt x="0" y="4127"/>
                  <a:pt x="45" y="4172"/>
                  <a:pt x="101" y="4172"/>
                </a:cubicBezTo>
                <a:lnTo>
                  <a:pt x="346" y="4172"/>
                </a:lnTo>
                <a:cubicBezTo>
                  <a:pt x="392" y="4448"/>
                  <a:pt x="498" y="4713"/>
                  <a:pt x="658" y="4946"/>
                </a:cubicBezTo>
                <a:lnTo>
                  <a:pt x="480" y="5124"/>
                </a:lnTo>
                <a:cubicBezTo>
                  <a:pt x="441" y="5163"/>
                  <a:pt x="441" y="5227"/>
                  <a:pt x="480" y="5266"/>
                </a:cubicBezTo>
                <a:lnTo>
                  <a:pt x="817" y="5603"/>
                </a:lnTo>
                <a:cubicBezTo>
                  <a:pt x="836" y="5622"/>
                  <a:pt x="862" y="5633"/>
                  <a:pt x="888" y="5633"/>
                </a:cubicBezTo>
                <a:cubicBezTo>
                  <a:pt x="915" y="5633"/>
                  <a:pt x="940" y="5622"/>
                  <a:pt x="959" y="5603"/>
                </a:cubicBezTo>
                <a:lnTo>
                  <a:pt x="1131" y="5431"/>
                </a:lnTo>
                <a:cubicBezTo>
                  <a:pt x="1367" y="5599"/>
                  <a:pt x="1636" y="5713"/>
                  <a:pt x="1920" y="5763"/>
                </a:cubicBezTo>
                <a:lnTo>
                  <a:pt x="1920" y="6004"/>
                </a:lnTo>
                <a:cubicBezTo>
                  <a:pt x="1920" y="6059"/>
                  <a:pt x="1965" y="6104"/>
                  <a:pt x="2021" y="6104"/>
                </a:cubicBezTo>
                <a:lnTo>
                  <a:pt x="2498" y="6104"/>
                </a:lnTo>
                <a:cubicBezTo>
                  <a:pt x="2553" y="6104"/>
                  <a:pt x="2598" y="6059"/>
                  <a:pt x="2598" y="6004"/>
                </a:cubicBezTo>
                <a:lnTo>
                  <a:pt x="2598" y="5763"/>
                </a:lnTo>
                <a:cubicBezTo>
                  <a:pt x="2880" y="5713"/>
                  <a:pt x="3148" y="5601"/>
                  <a:pt x="3382" y="5435"/>
                </a:cubicBezTo>
                <a:lnTo>
                  <a:pt x="3559" y="5612"/>
                </a:lnTo>
                <a:cubicBezTo>
                  <a:pt x="3597" y="5650"/>
                  <a:pt x="3664" y="5650"/>
                  <a:pt x="3701" y="5612"/>
                </a:cubicBezTo>
                <a:lnTo>
                  <a:pt x="4038" y="5275"/>
                </a:lnTo>
                <a:cubicBezTo>
                  <a:pt x="4078" y="5235"/>
                  <a:pt x="4078" y="5172"/>
                  <a:pt x="4038" y="5133"/>
                </a:cubicBezTo>
                <a:lnTo>
                  <a:pt x="3857" y="4951"/>
                </a:lnTo>
                <a:cubicBezTo>
                  <a:pt x="4019" y="4717"/>
                  <a:pt x="4126" y="4450"/>
                  <a:pt x="4173" y="4172"/>
                </a:cubicBezTo>
                <a:lnTo>
                  <a:pt x="4443" y="4172"/>
                </a:lnTo>
                <a:cubicBezTo>
                  <a:pt x="4498" y="4172"/>
                  <a:pt x="4543" y="4127"/>
                  <a:pt x="4543" y="4071"/>
                </a:cubicBezTo>
                <a:lnTo>
                  <a:pt x="4543" y="3594"/>
                </a:lnTo>
                <a:cubicBezTo>
                  <a:pt x="4543" y="3539"/>
                  <a:pt x="4498" y="3494"/>
                  <a:pt x="4443" y="3494"/>
                </a:cubicBezTo>
                <a:close/>
                <a:moveTo>
                  <a:pt x="2272" y="4891"/>
                </a:moveTo>
                <a:cubicBezTo>
                  <a:pt x="1687" y="4891"/>
                  <a:pt x="1214" y="4417"/>
                  <a:pt x="1214" y="3833"/>
                </a:cubicBezTo>
                <a:cubicBezTo>
                  <a:pt x="1214" y="3248"/>
                  <a:pt x="1687" y="2775"/>
                  <a:pt x="2272" y="2775"/>
                </a:cubicBezTo>
                <a:cubicBezTo>
                  <a:pt x="2856" y="2775"/>
                  <a:pt x="3330" y="3248"/>
                  <a:pt x="3330" y="3833"/>
                </a:cubicBezTo>
                <a:cubicBezTo>
                  <a:pt x="3330" y="4417"/>
                  <a:pt x="2856" y="4891"/>
                  <a:pt x="2272" y="4891"/>
                </a:cubicBezTo>
                <a:close/>
                <a:moveTo>
                  <a:pt x="2674" y="3833"/>
                </a:moveTo>
                <a:cubicBezTo>
                  <a:pt x="2674" y="4055"/>
                  <a:pt x="2494" y="4235"/>
                  <a:pt x="2272" y="4235"/>
                </a:cubicBezTo>
                <a:cubicBezTo>
                  <a:pt x="2050" y="4235"/>
                  <a:pt x="1870" y="4055"/>
                  <a:pt x="1870" y="3833"/>
                </a:cubicBezTo>
                <a:cubicBezTo>
                  <a:pt x="1870" y="3611"/>
                  <a:pt x="2050" y="3431"/>
                  <a:pt x="2272" y="3431"/>
                </a:cubicBezTo>
                <a:cubicBezTo>
                  <a:pt x="2494" y="3431"/>
                  <a:pt x="2674" y="3611"/>
                  <a:pt x="2674" y="3833"/>
                </a:cubicBezTo>
                <a:close/>
                <a:moveTo>
                  <a:pt x="5978" y="1583"/>
                </a:moveTo>
                <a:lnTo>
                  <a:pt x="5843" y="1525"/>
                </a:lnTo>
                <a:cubicBezTo>
                  <a:pt x="5879" y="1366"/>
                  <a:pt x="5880" y="1202"/>
                  <a:pt x="5846" y="1044"/>
                </a:cubicBezTo>
                <a:lnTo>
                  <a:pt x="5990" y="987"/>
                </a:lnTo>
                <a:cubicBezTo>
                  <a:pt x="6019" y="975"/>
                  <a:pt x="6033" y="942"/>
                  <a:pt x="6022" y="913"/>
                </a:cubicBezTo>
                <a:lnTo>
                  <a:pt x="5921" y="659"/>
                </a:lnTo>
                <a:cubicBezTo>
                  <a:pt x="5909" y="630"/>
                  <a:pt x="5876" y="616"/>
                  <a:pt x="5846" y="627"/>
                </a:cubicBezTo>
                <a:lnTo>
                  <a:pt x="5699" y="686"/>
                </a:lnTo>
                <a:cubicBezTo>
                  <a:pt x="5612" y="550"/>
                  <a:pt x="5497" y="435"/>
                  <a:pt x="5362" y="348"/>
                </a:cubicBezTo>
                <a:lnTo>
                  <a:pt x="5424" y="204"/>
                </a:lnTo>
                <a:cubicBezTo>
                  <a:pt x="5430" y="190"/>
                  <a:pt x="5430" y="175"/>
                  <a:pt x="5424" y="160"/>
                </a:cubicBezTo>
                <a:cubicBezTo>
                  <a:pt x="5419" y="146"/>
                  <a:pt x="5408" y="135"/>
                  <a:pt x="5394" y="129"/>
                </a:cubicBezTo>
                <a:lnTo>
                  <a:pt x="5144" y="21"/>
                </a:lnTo>
                <a:cubicBezTo>
                  <a:pt x="5115" y="9"/>
                  <a:pt x="5081" y="22"/>
                  <a:pt x="5068" y="51"/>
                </a:cubicBezTo>
                <a:lnTo>
                  <a:pt x="5005" y="199"/>
                </a:lnTo>
                <a:cubicBezTo>
                  <a:pt x="4851" y="164"/>
                  <a:pt x="4693" y="163"/>
                  <a:pt x="4540" y="194"/>
                </a:cubicBezTo>
                <a:lnTo>
                  <a:pt x="4480" y="44"/>
                </a:lnTo>
                <a:cubicBezTo>
                  <a:pt x="4468" y="15"/>
                  <a:pt x="4435" y="0"/>
                  <a:pt x="4405" y="12"/>
                </a:cubicBezTo>
                <a:lnTo>
                  <a:pt x="4152" y="113"/>
                </a:lnTo>
                <a:cubicBezTo>
                  <a:pt x="4123" y="125"/>
                  <a:pt x="4108" y="158"/>
                  <a:pt x="4120" y="187"/>
                </a:cubicBezTo>
                <a:lnTo>
                  <a:pt x="4180" y="337"/>
                </a:lnTo>
                <a:cubicBezTo>
                  <a:pt x="4046" y="420"/>
                  <a:pt x="3931" y="532"/>
                  <a:pt x="3843" y="663"/>
                </a:cubicBezTo>
                <a:lnTo>
                  <a:pt x="3699" y="601"/>
                </a:lnTo>
                <a:cubicBezTo>
                  <a:pt x="3670" y="589"/>
                  <a:pt x="3636" y="602"/>
                  <a:pt x="3624" y="631"/>
                </a:cubicBezTo>
                <a:lnTo>
                  <a:pt x="3516" y="881"/>
                </a:lnTo>
                <a:cubicBezTo>
                  <a:pt x="3510" y="896"/>
                  <a:pt x="3510" y="911"/>
                  <a:pt x="3515" y="925"/>
                </a:cubicBezTo>
                <a:cubicBezTo>
                  <a:pt x="3521" y="940"/>
                  <a:pt x="3532" y="951"/>
                  <a:pt x="3546" y="957"/>
                </a:cubicBezTo>
                <a:lnTo>
                  <a:pt x="3687" y="1017"/>
                </a:lnTo>
                <a:cubicBezTo>
                  <a:pt x="3649" y="1173"/>
                  <a:pt x="3645" y="1334"/>
                  <a:pt x="3675" y="1491"/>
                </a:cubicBezTo>
                <a:lnTo>
                  <a:pt x="3541" y="1545"/>
                </a:lnTo>
                <a:cubicBezTo>
                  <a:pt x="3512" y="1556"/>
                  <a:pt x="3497" y="1590"/>
                  <a:pt x="3509" y="1619"/>
                </a:cubicBezTo>
                <a:lnTo>
                  <a:pt x="3610" y="1872"/>
                </a:lnTo>
                <a:cubicBezTo>
                  <a:pt x="3621" y="1902"/>
                  <a:pt x="3655" y="1916"/>
                  <a:pt x="3684" y="1904"/>
                </a:cubicBezTo>
                <a:lnTo>
                  <a:pt x="3814" y="1853"/>
                </a:lnTo>
                <a:cubicBezTo>
                  <a:pt x="3897" y="1990"/>
                  <a:pt x="4009" y="2108"/>
                  <a:pt x="4143" y="2198"/>
                </a:cubicBezTo>
                <a:lnTo>
                  <a:pt x="4087" y="2330"/>
                </a:lnTo>
                <a:cubicBezTo>
                  <a:pt x="4074" y="2359"/>
                  <a:pt x="4087" y="2393"/>
                  <a:pt x="4117" y="2405"/>
                </a:cubicBezTo>
                <a:lnTo>
                  <a:pt x="4367" y="2513"/>
                </a:lnTo>
                <a:cubicBezTo>
                  <a:pt x="4381" y="2519"/>
                  <a:pt x="4397" y="2519"/>
                  <a:pt x="4411" y="2514"/>
                </a:cubicBezTo>
                <a:cubicBezTo>
                  <a:pt x="4425" y="2508"/>
                  <a:pt x="4436" y="2497"/>
                  <a:pt x="4442" y="2483"/>
                </a:cubicBezTo>
                <a:lnTo>
                  <a:pt x="4497" y="2355"/>
                </a:lnTo>
                <a:cubicBezTo>
                  <a:pt x="4658" y="2395"/>
                  <a:pt x="4825" y="2398"/>
                  <a:pt x="4986" y="2365"/>
                </a:cubicBezTo>
                <a:lnTo>
                  <a:pt x="5037" y="2493"/>
                </a:lnTo>
                <a:cubicBezTo>
                  <a:pt x="5049" y="2522"/>
                  <a:pt x="5082" y="2537"/>
                  <a:pt x="5112" y="2525"/>
                </a:cubicBezTo>
                <a:lnTo>
                  <a:pt x="5365" y="2424"/>
                </a:lnTo>
                <a:cubicBezTo>
                  <a:pt x="5394" y="2413"/>
                  <a:pt x="5409" y="2379"/>
                  <a:pt x="5397" y="2350"/>
                </a:cubicBezTo>
                <a:lnTo>
                  <a:pt x="5346" y="2222"/>
                </a:lnTo>
                <a:cubicBezTo>
                  <a:pt x="5485" y="2136"/>
                  <a:pt x="5604" y="2020"/>
                  <a:pt x="5693" y="1882"/>
                </a:cubicBezTo>
                <a:lnTo>
                  <a:pt x="5825" y="1939"/>
                </a:lnTo>
                <a:cubicBezTo>
                  <a:pt x="5852" y="1951"/>
                  <a:pt x="5888" y="1937"/>
                  <a:pt x="5900" y="1909"/>
                </a:cubicBezTo>
                <a:lnTo>
                  <a:pt x="6008" y="1658"/>
                </a:lnTo>
                <a:cubicBezTo>
                  <a:pt x="6020" y="1629"/>
                  <a:pt x="6007" y="1595"/>
                  <a:pt x="5978" y="1583"/>
                </a:cubicBezTo>
                <a:close/>
                <a:moveTo>
                  <a:pt x="4989" y="1828"/>
                </a:moveTo>
                <a:cubicBezTo>
                  <a:pt x="4678" y="1951"/>
                  <a:pt x="4327" y="1800"/>
                  <a:pt x="4203" y="1489"/>
                </a:cubicBezTo>
                <a:cubicBezTo>
                  <a:pt x="4080" y="1179"/>
                  <a:pt x="4231" y="828"/>
                  <a:pt x="4542" y="704"/>
                </a:cubicBezTo>
                <a:cubicBezTo>
                  <a:pt x="4852" y="581"/>
                  <a:pt x="5204" y="732"/>
                  <a:pt x="5327" y="1042"/>
                </a:cubicBezTo>
                <a:cubicBezTo>
                  <a:pt x="5451" y="1353"/>
                  <a:pt x="5299" y="1704"/>
                  <a:pt x="4989" y="1828"/>
                </a:cubicBezTo>
                <a:close/>
                <a:moveTo>
                  <a:pt x="4979" y="1181"/>
                </a:moveTo>
                <a:cubicBezTo>
                  <a:pt x="5025" y="1299"/>
                  <a:pt x="4968" y="1432"/>
                  <a:pt x="4850" y="1479"/>
                </a:cubicBezTo>
                <a:cubicBezTo>
                  <a:pt x="4732" y="1526"/>
                  <a:pt x="4599" y="1468"/>
                  <a:pt x="4552" y="1351"/>
                </a:cubicBezTo>
                <a:cubicBezTo>
                  <a:pt x="4505" y="1233"/>
                  <a:pt x="4563" y="1099"/>
                  <a:pt x="4680" y="1053"/>
                </a:cubicBezTo>
                <a:cubicBezTo>
                  <a:pt x="4798" y="1006"/>
                  <a:pt x="4932" y="1063"/>
                  <a:pt x="4979" y="11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4" name="promotion_309557"/>
          <p:cNvSpPr>
            <a:spLocks noChangeAspect="1"/>
          </p:cNvSpPr>
          <p:nvPr/>
        </p:nvSpPr>
        <p:spPr bwMode="auto">
          <a:xfrm>
            <a:off x="7888726" y="2558341"/>
            <a:ext cx="609685" cy="476433"/>
          </a:xfrm>
          <a:custGeom>
            <a:avLst/>
            <a:gdLst>
              <a:gd name="connsiteX0" fmla="*/ 198121 w 607639"/>
              <a:gd name="connsiteY0" fmla="*/ 347033 h 474835"/>
              <a:gd name="connsiteX1" fmla="*/ 198121 w 607639"/>
              <a:gd name="connsiteY1" fmla="*/ 370229 h 474835"/>
              <a:gd name="connsiteX2" fmla="*/ 212274 w 607639"/>
              <a:gd name="connsiteY2" fmla="*/ 389159 h 474835"/>
              <a:gd name="connsiteX3" fmla="*/ 331101 w 607639"/>
              <a:gd name="connsiteY3" fmla="*/ 424797 h 474835"/>
              <a:gd name="connsiteX4" fmla="*/ 356647 w 607639"/>
              <a:gd name="connsiteY4" fmla="*/ 405779 h 474835"/>
              <a:gd name="connsiteX5" fmla="*/ 356647 w 607639"/>
              <a:gd name="connsiteY5" fmla="*/ 394581 h 474835"/>
              <a:gd name="connsiteX6" fmla="*/ 39622 w 607639"/>
              <a:gd name="connsiteY6" fmla="*/ 118691 h 474835"/>
              <a:gd name="connsiteX7" fmla="*/ 79245 w 607639"/>
              <a:gd name="connsiteY7" fmla="*/ 158240 h 474835"/>
              <a:gd name="connsiteX8" fmla="*/ 79245 w 607639"/>
              <a:gd name="connsiteY8" fmla="*/ 316524 h 474835"/>
              <a:gd name="connsiteX9" fmla="*/ 39622 w 607639"/>
              <a:gd name="connsiteY9" fmla="*/ 356073 h 474835"/>
              <a:gd name="connsiteX10" fmla="*/ 0 w 607639"/>
              <a:gd name="connsiteY10" fmla="*/ 316524 h 474835"/>
              <a:gd name="connsiteX11" fmla="*/ 0 w 607639"/>
              <a:gd name="connsiteY11" fmla="*/ 158240 h 474835"/>
              <a:gd name="connsiteX12" fmla="*/ 39622 w 607639"/>
              <a:gd name="connsiteY12" fmla="*/ 118691 h 474835"/>
              <a:gd name="connsiteX13" fmla="*/ 488736 w 607639"/>
              <a:gd name="connsiteY13" fmla="*/ 44597 h 474835"/>
              <a:gd name="connsiteX14" fmla="*/ 488736 w 607639"/>
              <a:gd name="connsiteY14" fmla="*/ 430130 h 474835"/>
              <a:gd name="connsiteX15" fmla="*/ 396167 w 607639"/>
              <a:gd name="connsiteY15" fmla="*/ 406401 h 474835"/>
              <a:gd name="connsiteX16" fmla="*/ 372312 w 607639"/>
              <a:gd name="connsiteY16" fmla="*/ 453415 h 474835"/>
              <a:gd name="connsiteX17" fmla="*/ 319797 w 607639"/>
              <a:gd name="connsiteY17" fmla="*/ 462658 h 474835"/>
              <a:gd name="connsiteX18" fmla="*/ 200881 w 607639"/>
              <a:gd name="connsiteY18" fmla="*/ 427019 h 474835"/>
              <a:gd name="connsiteX19" fmla="*/ 158512 w 607639"/>
              <a:gd name="connsiteY19" fmla="*/ 370229 h 474835"/>
              <a:gd name="connsiteX20" fmla="*/ 158512 w 607639"/>
              <a:gd name="connsiteY20" fmla="*/ 335213 h 474835"/>
              <a:gd name="connsiteX21" fmla="*/ 118903 w 607639"/>
              <a:gd name="connsiteY21" fmla="*/ 323304 h 474835"/>
              <a:gd name="connsiteX22" fmla="*/ 118903 w 607639"/>
              <a:gd name="connsiteY22" fmla="*/ 151512 h 474835"/>
              <a:gd name="connsiteX23" fmla="*/ 567937 w 607639"/>
              <a:gd name="connsiteY23" fmla="*/ 0 h 474835"/>
              <a:gd name="connsiteX24" fmla="*/ 607639 w 607639"/>
              <a:gd name="connsiteY24" fmla="*/ 39547 h 474835"/>
              <a:gd name="connsiteX25" fmla="*/ 607639 w 607639"/>
              <a:gd name="connsiteY25" fmla="*/ 435199 h 474835"/>
              <a:gd name="connsiteX26" fmla="*/ 567937 w 607639"/>
              <a:gd name="connsiteY26" fmla="*/ 474835 h 474835"/>
              <a:gd name="connsiteX27" fmla="*/ 528323 w 607639"/>
              <a:gd name="connsiteY27" fmla="*/ 435199 h 474835"/>
              <a:gd name="connsiteX28" fmla="*/ 528323 w 607639"/>
              <a:gd name="connsiteY28" fmla="*/ 39547 h 474835"/>
              <a:gd name="connsiteX29" fmla="*/ 567937 w 607639"/>
              <a:gd name="connsiteY29" fmla="*/ 0 h 474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07639" h="474835">
                <a:moveTo>
                  <a:pt x="198121" y="347033"/>
                </a:moveTo>
                <a:lnTo>
                  <a:pt x="198121" y="370229"/>
                </a:lnTo>
                <a:cubicBezTo>
                  <a:pt x="198121" y="378939"/>
                  <a:pt x="203818" y="386582"/>
                  <a:pt x="212274" y="389159"/>
                </a:cubicBezTo>
                <a:lnTo>
                  <a:pt x="331101" y="424797"/>
                </a:lnTo>
                <a:cubicBezTo>
                  <a:pt x="344452" y="428619"/>
                  <a:pt x="356647" y="418665"/>
                  <a:pt x="356647" y="405779"/>
                </a:cubicBezTo>
                <a:lnTo>
                  <a:pt x="356647" y="394581"/>
                </a:lnTo>
                <a:close/>
                <a:moveTo>
                  <a:pt x="39622" y="118691"/>
                </a:moveTo>
                <a:cubicBezTo>
                  <a:pt x="61526" y="118691"/>
                  <a:pt x="79245" y="136377"/>
                  <a:pt x="79245" y="158240"/>
                </a:cubicBezTo>
                <a:lnTo>
                  <a:pt x="79245" y="316524"/>
                </a:lnTo>
                <a:cubicBezTo>
                  <a:pt x="79245" y="338298"/>
                  <a:pt x="61526" y="356073"/>
                  <a:pt x="39622" y="356073"/>
                </a:cubicBezTo>
                <a:cubicBezTo>
                  <a:pt x="17808" y="356073"/>
                  <a:pt x="0" y="338298"/>
                  <a:pt x="0" y="316524"/>
                </a:cubicBezTo>
                <a:lnTo>
                  <a:pt x="0" y="158240"/>
                </a:lnTo>
                <a:cubicBezTo>
                  <a:pt x="0" y="136377"/>
                  <a:pt x="17808" y="118691"/>
                  <a:pt x="39622" y="118691"/>
                </a:cubicBezTo>
                <a:close/>
                <a:moveTo>
                  <a:pt x="488736" y="44597"/>
                </a:moveTo>
                <a:lnTo>
                  <a:pt x="488736" y="430130"/>
                </a:lnTo>
                <a:lnTo>
                  <a:pt x="396167" y="406401"/>
                </a:lnTo>
                <a:cubicBezTo>
                  <a:pt x="395989" y="425064"/>
                  <a:pt x="387355" y="442217"/>
                  <a:pt x="372312" y="453415"/>
                </a:cubicBezTo>
                <a:cubicBezTo>
                  <a:pt x="356736" y="464968"/>
                  <a:pt x="337332" y="467990"/>
                  <a:pt x="319797" y="462658"/>
                </a:cubicBezTo>
                <a:lnTo>
                  <a:pt x="200881" y="427019"/>
                </a:lnTo>
                <a:cubicBezTo>
                  <a:pt x="175513" y="419465"/>
                  <a:pt x="158512" y="396625"/>
                  <a:pt x="158512" y="370229"/>
                </a:cubicBezTo>
                <a:lnTo>
                  <a:pt x="158512" y="335213"/>
                </a:lnTo>
                <a:lnTo>
                  <a:pt x="118903" y="323304"/>
                </a:lnTo>
                <a:lnTo>
                  <a:pt x="118903" y="151512"/>
                </a:lnTo>
                <a:close/>
                <a:moveTo>
                  <a:pt x="567937" y="0"/>
                </a:moveTo>
                <a:cubicBezTo>
                  <a:pt x="589835" y="0"/>
                  <a:pt x="607639" y="17774"/>
                  <a:pt x="607639" y="39547"/>
                </a:cubicBezTo>
                <a:lnTo>
                  <a:pt x="607639" y="435199"/>
                </a:lnTo>
                <a:cubicBezTo>
                  <a:pt x="607639" y="457061"/>
                  <a:pt x="589835" y="474835"/>
                  <a:pt x="567937" y="474835"/>
                </a:cubicBezTo>
                <a:cubicBezTo>
                  <a:pt x="546127" y="474835"/>
                  <a:pt x="528323" y="457061"/>
                  <a:pt x="528323" y="435199"/>
                </a:cubicBezTo>
                <a:lnTo>
                  <a:pt x="528323" y="39547"/>
                </a:lnTo>
                <a:cubicBezTo>
                  <a:pt x="528323" y="17774"/>
                  <a:pt x="546127" y="0"/>
                  <a:pt x="56793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6" name="analysis_295050"/>
          <p:cNvSpPr>
            <a:spLocks noChangeAspect="1"/>
          </p:cNvSpPr>
          <p:nvPr/>
        </p:nvSpPr>
        <p:spPr bwMode="auto">
          <a:xfrm>
            <a:off x="3718425" y="2491715"/>
            <a:ext cx="586839" cy="609685"/>
          </a:xfrm>
          <a:custGeom>
            <a:avLst/>
            <a:gdLst>
              <a:gd name="connsiteX0" fmla="*/ 363007 w 542587"/>
              <a:gd name="connsiteY0" fmla="*/ 197361 h 563710"/>
              <a:gd name="connsiteX1" fmla="*/ 400481 w 542587"/>
              <a:gd name="connsiteY1" fmla="*/ 203809 h 563710"/>
              <a:gd name="connsiteX2" fmla="*/ 423741 w 542587"/>
              <a:gd name="connsiteY2" fmla="*/ 217996 h 563710"/>
              <a:gd name="connsiteX3" fmla="*/ 435370 w 542587"/>
              <a:gd name="connsiteY3" fmla="*/ 238631 h 563710"/>
              <a:gd name="connsiteX4" fmla="*/ 439247 w 542587"/>
              <a:gd name="connsiteY4" fmla="*/ 265714 h 563710"/>
              <a:gd name="connsiteX5" fmla="*/ 436663 w 542587"/>
              <a:gd name="connsiteY5" fmla="*/ 290218 h 563710"/>
              <a:gd name="connsiteX6" fmla="*/ 431494 w 542587"/>
              <a:gd name="connsiteY6" fmla="*/ 308274 h 563710"/>
              <a:gd name="connsiteX7" fmla="*/ 418572 w 542587"/>
              <a:gd name="connsiteY7" fmla="*/ 326329 h 563710"/>
              <a:gd name="connsiteX8" fmla="*/ 400481 w 542587"/>
              <a:gd name="connsiteY8" fmla="*/ 345674 h 563710"/>
              <a:gd name="connsiteX9" fmla="*/ 369468 w 542587"/>
              <a:gd name="connsiteY9" fmla="*/ 374048 h 563710"/>
              <a:gd name="connsiteX10" fmla="*/ 352670 w 542587"/>
              <a:gd name="connsiteY10" fmla="*/ 397262 h 563710"/>
              <a:gd name="connsiteX11" fmla="*/ 439247 w 542587"/>
              <a:gd name="connsiteY11" fmla="*/ 397262 h 563710"/>
              <a:gd name="connsiteX12" fmla="*/ 439247 w 542587"/>
              <a:gd name="connsiteY12" fmla="*/ 441111 h 563710"/>
              <a:gd name="connsiteX13" fmla="*/ 282891 w 542587"/>
              <a:gd name="connsiteY13" fmla="*/ 441111 h 563710"/>
              <a:gd name="connsiteX14" fmla="*/ 289352 w 542587"/>
              <a:gd name="connsiteY14" fmla="*/ 402421 h 563710"/>
              <a:gd name="connsiteX15" fmla="*/ 303566 w 542587"/>
              <a:gd name="connsiteY15" fmla="*/ 371468 h 563710"/>
              <a:gd name="connsiteX16" fmla="*/ 321657 w 542587"/>
              <a:gd name="connsiteY16" fmla="*/ 348254 h 563710"/>
              <a:gd name="connsiteX17" fmla="*/ 338456 w 542587"/>
              <a:gd name="connsiteY17" fmla="*/ 331488 h 563710"/>
              <a:gd name="connsiteX18" fmla="*/ 363007 w 542587"/>
              <a:gd name="connsiteY18" fmla="*/ 308274 h 563710"/>
              <a:gd name="connsiteX19" fmla="*/ 375929 w 542587"/>
              <a:gd name="connsiteY19" fmla="*/ 291508 h 563710"/>
              <a:gd name="connsiteX20" fmla="*/ 379806 w 542587"/>
              <a:gd name="connsiteY20" fmla="*/ 278611 h 563710"/>
              <a:gd name="connsiteX21" fmla="*/ 381098 w 542587"/>
              <a:gd name="connsiteY21" fmla="*/ 265714 h 563710"/>
              <a:gd name="connsiteX22" fmla="*/ 377221 w 542587"/>
              <a:gd name="connsiteY22" fmla="*/ 242500 h 563710"/>
              <a:gd name="connsiteX23" fmla="*/ 360423 w 542587"/>
              <a:gd name="connsiteY23" fmla="*/ 234762 h 563710"/>
              <a:gd name="connsiteX24" fmla="*/ 347501 w 542587"/>
              <a:gd name="connsiteY24" fmla="*/ 238631 h 563710"/>
              <a:gd name="connsiteX25" fmla="*/ 341040 w 542587"/>
              <a:gd name="connsiteY25" fmla="*/ 250238 h 563710"/>
              <a:gd name="connsiteX26" fmla="*/ 338456 w 542587"/>
              <a:gd name="connsiteY26" fmla="*/ 264424 h 563710"/>
              <a:gd name="connsiteX27" fmla="*/ 338456 w 542587"/>
              <a:gd name="connsiteY27" fmla="*/ 278611 h 563710"/>
              <a:gd name="connsiteX28" fmla="*/ 284183 w 542587"/>
              <a:gd name="connsiteY28" fmla="*/ 278611 h 563710"/>
              <a:gd name="connsiteX29" fmla="*/ 284183 w 542587"/>
              <a:gd name="connsiteY29" fmla="*/ 270873 h 563710"/>
              <a:gd name="connsiteX30" fmla="*/ 363007 w 542587"/>
              <a:gd name="connsiteY30" fmla="*/ 197361 h 563710"/>
              <a:gd name="connsiteX31" fmla="*/ 178252 w 542587"/>
              <a:gd name="connsiteY31" fmla="*/ 197361 h 563710"/>
              <a:gd name="connsiteX32" fmla="*/ 218278 w 542587"/>
              <a:gd name="connsiteY32" fmla="*/ 197361 h 563710"/>
              <a:gd name="connsiteX33" fmla="*/ 218278 w 542587"/>
              <a:gd name="connsiteY33" fmla="*/ 441111 h 563710"/>
              <a:gd name="connsiteX34" fmla="*/ 160176 w 542587"/>
              <a:gd name="connsiteY34" fmla="*/ 441111 h 563710"/>
              <a:gd name="connsiteX35" fmla="*/ 160176 w 542587"/>
              <a:gd name="connsiteY35" fmla="*/ 272163 h 563710"/>
              <a:gd name="connsiteX36" fmla="*/ 113695 w 542587"/>
              <a:gd name="connsiteY36" fmla="*/ 272163 h 563710"/>
              <a:gd name="connsiteX37" fmla="*/ 113695 w 542587"/>
              <a:gd name="connsiteY37" fmla="*/ 236051 h 563710"/>
              <a:gd name="connsiteX38" fmla="*/ 121442 w 542587"/>
              <a:gd name="connsiteY38" fmla="*/ 236051 h 563710"/>
              <a:gd name="connsiteX39" fmla="*/ 147265 w 542587"/>
              <a:gd name="connsiteY39" fmla="*/ 232182 h 563710"/>
              <a:gd name="connsiteX40" fmla="*/ 164050 w 542587"/>
              <a:gd name="connsiteY40" fmla="*/ 223155 h 563710"/>
              <a:gd name="connsiteX41" fmla="*/ 173088 w 542587"/>
              <a:gd name="connsiteY41" fmla="*/ 210258 h 563710"/>
              <a:gd name="connsiteX42" fmla="*/ 178252 w 542587"/>
              <a:gd name="connsiteY42" fmla="*/ 197361 h 563710"/>
              <a:gd name="connsiteX43" fmla="*/ 25837 w 542587"/>
              <a:gd name="connsiteY43" fmla="*/ 154795 h 563710"/>
              <a:gd name="connsiteX44" fmla="*/ 25837 w 542587"/>
              <a:gd name="connsiteY44" fmla="*/ 515982 h 563710"/>
              <a:gd name="connsiteX45" fmla="*/ 47799 w 542587"/>
              <a:gd name="connsiteY45" fmla="*/ 537911 h 563710"/>
              <a:gd name="connsiteX46" fmla="*/ 431486 w 542587"/>
              <a:gd name="connsiteY46" fmla="*/ 537911 h 563710"/>
              <a:gd name="connsiteX47" fmla="*/ 436653 w 542587"/>
              <a:gd name="connsiteY47" fmla="*/ 532751 h 563710"/>
              <a:gd name="connsiteX48" fmla="*/ 436653 w 542587"/>
              <a:gd name="connsiteY48" fmla="*/ 491473 h 563710"/>
              <a:gd name="connsiteX49" fmla="*/ 471534 w 542587"/>
              <a:gd name="connsiteY49" fmla="*/ 456644 h 563710"/>
              <a:gd name="connsiteX50" fmla="*/ 511582 w 542587"/>
              <a:gd name="connsiteY50" fmla="*/ 456644 h 563710"/>
              <a:gd name="connsiteX51" fmla="*/ 516750 w 542587"/>
              <a:gd name="connsiteY51" fmla="*/ 451484 h 563710"/>
              <a:gd name="connsiteX52" fmla="*/ 516750 w 542587"/>
              <a:gd name="connsiteY52" fmla="*/ 154795 h 563710"/>
              <a:gd name="connsiteX53" fmla="*/ 347504 w 542587"/>
              <a:gd name="connsiteY53" fmla="*/ 90293 h 563710"/>
              <a:gd name="connsiteX54" fmla="*/ 347504 w 542587"/>
              <a:gd name="connsiteY54" fmla="*/ 94164 h 563710"/>
              <a:gd name="connsiteX55" fmla="*/ 347504 w 542587"/>
              <a:gd name="connsiteY55" fmla="*/ 99326 h 563710"/>
              <a:gd name="connsiteX56" fmla="*/ 346210 w 542587"/>
              <a:gd name="connsiteY56" fmla="*/ 105778 h 563710"/>
              <a:gd name="connsiteX57" fmla="*/ 342326 w 542587"/>
              <a:gd name="connsiteY57" fmla="*/ 107068 h 563710"/>
              <a:gd name="connsiteX58" fmla="*/ 338443 w 542587"/>
              <a:gd name="connsiteY58" fmla="*/ 104487 h 563710"/>
              <a:gd name="connsiteX59" fmla="*/ 337149 w 542587"/>
              <a:gd name="connsiteY59" fmla="*/ 100616 h 563710"/>
              <a:gd name="connsiteX60" fmla="*/ 338443 w 542587"/>
              <a:gd name="connsiteY60" fmla="*/ 96745 h 563710"/>
              <a:gd name="connsiteX61" fmla="*/ 339738 w 542587"/>
              <a:gd name="connsiteY61" fmla="*/ 94164 h 563710"/>
              <a:gd name="connsiteX62" fmla="*/ 342326 w 542587"/>
              <a:gd name="connsiteY62" fmla="*/ 92874 h 563710"/>
              <a:gd name="connsiteX63" fmla="*/ 347504 w 542587"/>
              <a:gd name="connsiteY63" fmla="*/ 90293 h 563710"/>
              <a:gd name="connsiteX64" fmla="*/ 211881 w 542587"/>
              <a:gd name="connsiteY64" fmla="*/ 74761 h 563710"/>
              <a:gd name="connsiteX65" fmla="*/ 214458 w 542587"/>
              <a:gd name="connsiteY65" fmla="*/ 76055 h 563710"/>
              <a:gd name="connsiteX66" fmla="*/ 217035 w 542587"/>
              <a:gd name="connsiteY66" fmla="*/ 78644 h 563710"/>
              <a:gd name="connsiteX67" fmla="*/ 217035 w 542587"/>
              <a:gd name="connsiteY67" fmla="*/ 83821 h 563710"/>
              <a:gd name="connsiteX68" fmla="*/ 217035 w 542587"/>
              <a:gd name="connsiteY68" fmla="*/ 90293 h 563710"/>
              <a:gd name="connsiteX69" fmla="*/ 217035 w 542587"/>
              <a:gd name="connsiteY69" fmla="*/ 96765 h 563710"/>
              <a:gd name="connsiteX70" fmla="*/ 217035 w 542587"/>
              <a:gd name="connsiteY70" fmla="*/ 101942 h 563710"/>
              <a:gd name="connsiteX71" fmla="*/ 214458 w 542587"/>
              <a:gd name="connsiteY71" fmla="*/ 104531 h 563710"/>
              <a:gd name="connsiteX72" fmla="*/ 211881 w 542587"/>
              <a:gd name="connsiteY72" fmla="*/ 105825 h 563710"/>
              <a:gd name="connsiteX73" fmla="*/ 206727 w 542587"/>
              <a:gd name="connsiteY73" fmla="*/ 101942 h 563710"/>
              <a:gd name="connsiteX74" fmla="*/ 205438 w 542587"/>
              <a:gd name="connsiteY74" fmla="*/ 90293 h 563710"/>
              <a:gd name="connsiteX75" fmla="*/ 206727 w 542587"/>
              <a:gd name="connsiteY75" fmla="*/ 85116 h 563710"/>
              <a:gd name="connsiteX76" fmla="*/ 206727 w 542587"/>
              <a:gd name="connsiteY76" fmla="*/ 79938 h 563710"/>
              <a:gd name="connsiteX77" fmla="*/ 208015 w 542587"/>
              <a:gd name="connsiteY77" fmla="*/ 76055 h 563710"/>
              <a:gd name="connsiteX78" fmla="*/ 211881 w 542587"/>
              <a:gd name="connsiteY78" fmla="*/ 74761 h 563710"/>
              <a:gd name="connsiteX79" fmla="*/ 165284 w 542587"/>
              <a:gd name="connsiteY79" fmla="*/ 73518 h 563710"/>
              <a:gd name="connsiteX80" fmla="*/ 169149 w 542587"/>
              <a:gd name="connsiteY80" fmla="*/ 76107 h 563710"/>
              <a:gd name="connsiteX81" fmla="*/ 170438 w 542587"/>
              <a:gd name="connsiteY81" fmla="*/ 83873 h 563710"/>
              <a:gd name="connsiteX82" fmla="*/ 158841 w 542587"/>
              <a:gd name="connsiteY82" fmla="*/ 83873 h 563710"/>
              <a:gd name="connsiteX83" fmla="*/ 160130 w 542587"/>
              <a:gd name="connsiteY83" fmla="*/ 76107 h 563710"/>
              <a:gd name="connsiteX84" fmla="*/ 165284 w 542587"/>
              <a:gd name="connsiteY84" fmla="*/ 73518 h 563710"/>
              <a:gd name="connsiteX85" fmla="*/ 403065 w 542587"/>
              <a:gd name="connsiteY85" fmla="*/ 64498 h 563710"/>
              <a:gd name="connsiteX86" fmla="*/ 417275 w 542587"/>
              <a:gd name="connsiteY86" fmla="*/ 116096 h 563710"/>
              <a:gd name="connsiteX87" fmla="*/ 415983 w 542587"/>
              <a:gd name="connsiteY87" fmla="*/ 121256 h 563710"/>
              <a:gd name="connsiteX88" fmla="*/ 410816 w 542587"/>
              <a:gd name="connsiteY88" fmla="*/ 122546 h 563710"/>
              <a:gd name="connsiteX89" fmla="*/ 409524 w 542587"/>
              <a:gd name="connsiteY89" fmla="*/ 122546 h 563710"/>
              <a:gd name="connsiteX90" fmla="*/ 408232 w 542587"/>
              <a:gd name="connsiteY90" fmla="*/ 121256 h 563710"/>
              <a:gd name="connsiteX91" fmla="*/ 408232 w 542587"/>
              <a:gd name="connsiteY91" fmla="*/ 132865 h 563710"/>
              <a:gd name="connsiteX92" fmla="*/ 409524 w 542587"/>
              <a:gd name="connsiteY92" fmla="*/ 132865 h 563710"/>
              <a:gd name="connsiteX93" fmla="*/ 410816 w 542587"/>
              <a:gd name="connsiteY93" fmla="*/ 132865 h 563710"/>
              <a:gd name="connsiteX94" fmla="*/ 414692 w 542587"/>
              <a:gd name="connsiteY94" fmla="*/ 132865 h 563710"/>
              <a:gd name="connsiteX95" fmla="*/ 421151 w 542587"/>
              <a:gd name="connsiteY95" fmla="*/ 131575 h 563710"/>
              <a:gd name="connsiteX96" fmla="*/ 426318 w 542587"/>
              <a:gd name="connsiteY96" fmla="*/ 128995 h 563710"/>
              <a:gd name="connsiteX97" fmla="*/ 430194 w 542587"/>
              <a:gd name="connsiteY97" fmla="*/ 125126 h 563710"/>
              <a:gd name="connsiteX98" fmla="*/ 432778 w 542587"/>
              <a:gd name="connsiteY98" fmla="*/ 116096 h 563710"/>
              <a:gd name="connsiteX99" fmla="*/ 446988 w 542587"/>
              <a:gd name="connsiteY99" fmla="*/ 64498 h 563710"/>
              <a:gd name="connsiteX100" fmla="*/ 431486 w 542587"/>
              <a:gd name="connsiteY100" fmla="*/ 64498 h 563710"/>
              <a:gd name="connsiteX101" fmla="*/ 426318 w 542587"/>
              <a:gd name="connsiteY101" fmla="*/ 100616 h 563710"/>
              <a:gd name="connsiteX102" fmla="*/ 425026 w 542587"/>
              <a:gd name="connsiteY102" fmla="*/ 100616 h 563710"/>
              <a:gd name="connsiteX103" fmla="*/ 419859 w 542587"/>
              <a:gd name="connsiteY103" fmla="*/ 64498 h 563710"/>
              <a:gd name="connsiteX104" fmla="*/ 275169 w 542587"/>
              <a:gd name="connsiteY104" fmla="*/ 64498 h 563710"/>
              <a:gd name="connsiteX105" fmla="*/ 275169 w 542587"/>
              <a:gd name="connsiteY105" fmla="*/ 103196 h 563710"/>
              <a:gd name="connsiteX106" fmla="*/ 279045 w 542587"/>
              <a:gd name="connsiteY106" fmla="*/ 113516 h 563710"/>
              <a:gd name="connsiteX107" fmla="*/ 288088 w 542587"/>
              <a:gd name="connsiteY107" fmla="*/ 117386 h 563710"/>
              <a:gd name="connsiteX108" fmla="*/ 295839 w 542587"/>
              <a:gd name="connsiteY108" fmla="*/ 114806 h 563710"/>
              <a:gd name="connsiteX109" fmla="*/ 301007 w 542587"/>
              <a:gd name="connsiteY109" fmla="*/ 109646 h 563710"/>
              <a:gd name="connsiteX110" fmla="*/ 301007 w 542587"/>
              <a:gd name="connsiteY110" fmla="*/ 116096 h 563710"/>
              <a:gd name="connsiteX111" fmla="*/ 315217 w 542587"/>
              <a:gd name="connsiteY111" fmla="*/ 116096 h 563710"/>
              <a:gd name="connsiteX112" fmla="*/ 315217 w 542587"/>
              <a:gd name="connsiteY112" fmla="*/ 64498 h 563710"/>
              <a:gd name="connsiteX113" fmla="*/ 301007 w 542587"/>
              <a:gd name="connsiteY113" fmla="*/ 64498 h 563710"/>
              <a:gd name="connsiteX114" fmla="*/ 301007 w 542587"/>
              <a:gd name="connsiteY114" fmla="*/ 98037 h 563710"/>
              <a:gd name="connsiteX115" fmla="*/ 298423 w 542587"/>
              <a:gd name="connsiteY115" fmla="*/ 104486 h 563710"/>
              <a:gd name="connsiteX116" fmla="*/ 294547 w 542587"/>
              <a:gd name="connsiteY116" fmla="*/ 105776 h 563710"/>
              <a:gd name="connsiteX117" fmla="*/ 291963 w 542587"/>
              <a:gd name="connsiteY117" fmla="*/ 104486 h 563710"/>
              <a:gd name="connsiteX118" fmla="*/ 290672 w 542587"/>
              <a:gd name="connsiteY118" fmla="*/ 99326 h 563710"/>
              <a:gd name="connsiteX119" fmla="*/ 290672 w 542587"/>
              <a:gd name="connsiteY119" fmla="*/ 64498 h 563710"/>
              <a:gd name="connsiteX120" fmla="*/ 399189 w 542587"/>
              <a:gd name="connsiteY120" fmla="*/ 63208 h 563710"/>
              <a:gd name="connsiteX121" fmla="*/ 391438 w 542587"/>
              <a:gd name="connsiteY121" fmla="*/ 65788 h 563710"/>
              <a:gd name="connsiteX122" fmla="*/ 386270 w 542587"/>
              <a:gd name="connsiteY122" fmla="*/ 72237 h 563710"/>
              <a:gd name="connsiteX123" fmla="*/ 386270 w 542587"/>
              <a:gd name="connsiteY123" fmla="*/ 64498 h 563710"/>
              <a:gd name="connsiteX124" fmla="*/ 372060 w 542587"/>
              <a:gd name="connsiteY124" fmla="*/ 64498 h 563710"/>
              <a:gd name="connsiteX125" fmla="*/ 372060 w 542587"/>
              <a:gd name="connsiteY125" fmla="*/ 116096 h 563710"/>
              <a:gd name="connsiteX126" fmla="*/ 387562 w 542587"/>
              <a:gd name="connsiteY126" fmla="*/ 116096 h 563710"/>
              <a:gd name="connsiteX127" fmla="*/ 387562 w 542587"/>
              <a:gd name="connsiteY127" fmla="*/ 86427 h 563710"/>
              <a:gd name="connsiteX128" fmla="*/ 390146 w 542587"/>
              <a:gd name="connsiteY128" fmla="*/ 79977 h 563710"/>
              <a:gd name="connsiteX129" fmla="*/ 396605 w 542587"/>
              <a:gd name="connsiteY129" fmla="*/ 77397 h 563710"/>
              <a:gd name="connsiteX130" fmla="*/ 399189 w 542587"/>
              <a:gd name="connsiteY130" fmla="*/ 77397 h 563710"/>
              <a:gd name="connsiteX131" fmla="*/ 401773 w 542587"/>
              <a:gd name="connsiteY131" fmla="*/ 78687 h 563710"/>
              <a:gd name="connsiteX132" fmla="*/ 401773 w 542587"/>
              <a:gd name="connsiteY132" fmla="*/ 63208 h 563710"/>
              <a:gd name="connsiteX133" fmla="*/ 400481 w 542587"/>
              <a:gd name="connsiteY133" fmla="*/ 63208 h 563710"/>
              <a:gd name="connsiteX134" fmla="*/ 343638 w 542587"/>
              <a:gd name="connsiteY134" fmla="*/ 63208 h 563710"/>
              <a:gd name="connsiteX135" fmla="*/ 335887 w 542587"/>
              <a:gd name="connsiteY135" fmla="*/ 64498 h 563710"/>
              <a:gd name="connsiteX136" fmla="*/ 329428 w 542587"/>
              <a:gd name="connsiteY136" fmla="*/ 67078 h 563710"/>
              <a:gd name="connsiteX137" fmla="*/ 325552 w 542587"/>
              <a:gd name="connsiteY137" fmla="*/ 72237 h 563710"/>
              <a:gd name="connsiteX138" fmla="*/ 324260 w 542587"/>
              <a:gd name="connsiteY138" fmla="*/ 79977 h 563710"/>
              <a:gd name="connsiteX139" fmla="*/ 337179 w 542587"/>
              <a:gd name="connsiteY139" fmla="*/ 79977 h 563710"/>
              <a:gd name="connsiteX140" fmla="*/ 338471 w 542587"/>
              <a:gd name="connsiteY140" fmla="*/ 74817 h 563710"/>
              <a:gd name="connsiteX141" fmla="*/ 343638 w 542587"/>
              <a:gd name="connsiteY141" fmla="*/ 73527 h 563710"/>
              <a:gd name="connsiteX142" fmla="*/ 347514 w 542587"/>
              <a:gd name="connsiteY142" fmla="*/ 74817 h 563710"/>
              <a:gd name="connsiteX143" fmla="*/ 347514 w 542587"/>
              <a:gd name="connsiteY143" fmla="*/ 78687 h 563710"/>
              <a:gd name="connsiteX144" fmla="*/ 347514 w 542587"/>
              <a:gd name="connsiteY144" fmla="*/ 81267 h 563710"/>
              <a:gd name="connsiteX145" fmla="*/ 347514 w 542587"/>
              <a:gd name="connsiteY145" fmla="*/ 82557 h 563710"/>
              <a:gd name="connsiteX146" fmla="*/ 344930 w 542587"/>
              <a:gd name="connsiteY146" fmla="*/ 83847 h 563710"/>
              <a:gd name="connsiteX147" fmla="*/ 342347 w 542587"/>
              <a:gd name="connsiteY147" fmla="*/ 85137 h 563710"/>
              <a:gd name="connsiteX148" fmla="*/ 335887 w 542587"/>
              <a:gd name="connsiteY148" fmla="*/ 86427 h 563710"/>
              <a:gd name="connsiteX149" fmla="*/ 329428 w 542587"/>
              <a:gd name="connsiteY149" fmla="*/ 89007 h 563710"/>
              <a:gd name="connsiteX150" fmla="*/ 324260 w 542587"/>
              <a:gd name="connsiteY150" fmla="*/ 94167 h 563710"/>
              <a:gd name="connsiteX151" fmla="*/ 322968 w 542587"/>
              <a:gd name="connsiteY151" fmla="*/ 101906 h 563710"/>
              <a:gd name="connsiteX152" fmla="*/ 325552 w 542587"/>
              <a:gd name="connsiteY152" fmla="*/ 113516 h 563710"/>
              <a:gd name="connsiteX153" fmla="*/ 335887 w 542587"/>
              <a:gd name="connsiteY153" fmla="*/ 117386 h 563710"/>
              <a:gd name="connsiteX154" fmla="*/ 343638 w 542587"/>
              <a:gd name="connsiteY154" fmla="*/ 116096 h 563710"/>
              <a:gd name="connsiteX155" fmla="*/ 348806 w 542587"/>
              <a:gd name="connsiteY155" fmla="*/ 109646 h 563710"/>
              <a:gd name="connsiteX156" fmla="*/ 348806 w 542587"/>
              <a:gd name="connsiteY156" fmla="*/ 113516 h 563710"/>
              <a:gd name="connsiteX157" fmla="*/ 348806 w 542587"/>
              <a:gd name="connsiteY157" fmla="*/ 116096 h 563710"/>
              <a:gd name="connsiteX158" fmla="*/ 364308 w 542587"/>
              <a:gd name="connsiteY158" fmla="*/ 116096 h 563710"/>
              <a:gd name="connsiteX159" fmla="*/ 363017 w 542587"/>
              <a:gd name="connsiteY159" fmla="*/ 110936 h 563710"/>
              <a:gd name="connsiteX160" fmla="*/ 361725 w 542587"/>
              <a:gd name="connsiteY160" fmla="*/ 104486 h 563710"/>
              <a:gd name="connsiteX161" fmla="*/ 361725 w 542587"/>
              <a:gd name="connsiteY161" fmla="*/ 78687 h 563710"/>
              <a:gd name="connsiteX162" fmla="*/ 357849 w 542587"/>
              <a:gd name="connsiteY162" fmla="*/ 67078 h 563710"/>
              <a:gd name="connsiteX163" fmla="*/ 343638 w 542587"/>
              <a:gd name="connsiteY163" fmla="*/ 63208 h 563710"/>
              <a:gd name="connsiteX164" fmla="*/ 267418 w 542587"/>
              <a:gd name="connsiteY164" fmla="*/ 63208 h 563710"/>
              <a:gd name="connsiteX165" fmla="*/ 259667 w 542587"/>
              <a:gd name="connsiteY165" fmla="*/ 65788 h 563710"/>
              <a:gd name="connsiteX166" fmla="*/ 254499 w 542587"/>
              <a:gd name="connsiteY166" fmla="*/ 72237 h 563710"/>
              <a:gd name="connsiteX167" fmla="*/ 254499 w 542587"/>
              <a:gd name="connsiteY167" fmla="*/ 64498 h 563710"/>
              <a:gd name="connsiteX168" fmla="*/ 240289 w 542587"/>
              <a:gd name="connsiteY168" fmla="*/ 64498 h 563710"/>
              <a:gd name="connsiteX169" fmla="*/ 240289 w 542587"/>
              <a:gd name="connsiteY169" fmla="*/ 116096 h 563710"/>
              <a:gd name="connsiteX170" fmla="*/ 255791 w 542587"/>
              <a:gd name="connsiteY170" fmla="*/ 116096 h 563710"/>
              <a:gd name="connsiteX171" fmla="*/ 255791 w 542587"/>
              <a:gd name="connsiteY171" fmla="*/ 86427 h 563710"/>
              <a:gd name="connsiteX172" fmla="*/ 258375 w 542587"/>
              <a:gd name="connsiteY172" fmla="*/ 79977 h 563710"/>
              <a:gd name="connsiteX173" fmla="*/ 266126 w 542587"/>
              <a:gd name="connsiteY173" fmla="*/ 77397 h 563710"/>
              <a:gd name="connsiteX174" fmla="*/ 267418 w 542587"/>
              <a:gd name="connsiteY174" fmla="*/ 77397 h 563710"/>
              <a:gd name="connsiteX175" fmla="*/ 270002 w 542587"/>
              <a:gd name="connsiteY175" fmla="*/ 78687 h 563710"/>
              <a:gd name="connsiteX176" fmla="*/ 270002 w 542587"/>
              <a:gd name="connsiteY176" fmla="*/ 63208 h 563710"/>
              <a:gd name="connsiteX177" fmla="*/ 268710 w 542587"/>
              <a:gd name="connsiteY177" fmla="*/ 63208 h 563710"/>
              <a:gd name="connsiteX178" fmla="*/ 164068 w 542587"/>
              <a:gd name="connsiteY178" fmla="*/ 63208 h 563710"/>
              <a:gd name="connsiteX179" fmla="*/ 153733 w 542587"/>
              <a:gd name="connsiteY179" fmla="*/ 65788 h 563710"/>
              <a:gd name="connsiteX180" fmla="*/ 147274 w 542587"/>
              <a:gd name="connsiteY180" fmla="*/ 70947 h 563710"/>
              <a:gd name="connsiteX181" fmla="*/ 144690 w 542587"/>
              <a:gd name="connsiteY181" fmla="*/ 78687 h 563710"/>
              <a:gd name="connsiteX182" fmla="*/ 143398 w 542587"/>
              <a:gd name="connsiteY182" fmla="*/ 89007 h 563710"/>
              <a:gd name="connsiteX183" fmla="*/ 144690 w 542587"/>
              <a:gd name="connsiteY183" fmla="*/ 99326 h 563710"/>
              <a:gd name="connsiteX184" fmla="*/ 147274 w 542587"/>
              <a:gd name="connsiteY184" fmla="*/ 108356 h 563710"/>
              <a:gd name="connsiteX185" fmla="*/ 152441 w 542587"/>
              <a:gd name="connsiteY185" fmla="*/ 114806 h 563710"/>
              <a:gd name="connsiteX186" fmla="*/ 164068 w 542587"/>
              <a:gd name="connsiteY186" fmla="*/ 117386 h 563710"/>
              <a:gd name="connsiteX187" fmla="*/ 179570 w 542587"/>
              <a:gd name="connsiteY187" fmla="*/ 112226 h 563710"/>
              <a:gd name="connsiteX188" fmla="*/ 184738 w 542587"/>
              <a:gd name="connsiteY188" fmla="*/ 98037 h 563710"/>
              <a:gd name="connsiteX189" fmla="*/ 170527 w 542587"/>
              <a:gd name="connsiteY189" fmla="*/ 98037 h 563710"/>
              <a:gd name="connsiteX190" fmla="*/ 169235 w 542587"/>
              <a:gd name="connsiteY190" fmla="*/ 105776 h 563710"/>
              <a:gd name="connsiteX191" fmla="*/ 164068 w 542587"/>
              <a:gd name="connsiteY191" fmla="*/ 108356 h 563710"/>
              <a:gd name="connsiteX192" fmla="*/ 160192 w 542587"/>
              <a:gd name="connsiteY192" fmla="*/ 104486 h 563710"/>
              <a:gd name="connsiteX193" fmla="*/ 158900 w 542587"/>
              <a:gd name="connsiteY193" fmla="*/ 96747 h 563710"/>
              <a:gd name="connsiteX194" fmla="*/ 158900 w 542587"/>
              <a:gd name="connsiteY194" fmla="*/ 92877 h 563710"/>
              <a:gd name="connsiteX195" fmla="*/ 184738 w 542587"/>
              <a:gd name="connsiteY195" fmla="*/ 92877 h 563710"/>
              <a:gd name="connsiteX196" fmla="*/ 184738 w 542587"/>
              <a:gd name="connsiteY196" fmla="*/ 81267 h 563710"/>
              <a:gd name="connsiteX197" fmla="*/ 182154 w 542587"/>
              <a:gd name="connsiteY197" fmla="*/ 72237 h 563710"/>
              <a:gd name="connsiteX198" fmla="*/ 175695 w 542587"/>
              <a:gd name="connsiteY198" fmla="*/ 65788 h 563710"/>
              <a:gd name="connsiteX199" fmla="*/ 164068 w 542587"/>
              <a:gd name="connsiteY199" fmla="*/ 63208 h 563710"/>
              <a:gd name="connsiteX200" fmla="*/ 191197 w 542587"/>
              <a:gd name="connsiteY200" fmla="*/ 49018 h 563710"/>
              <a:gd name="connsiteX201" fmla="*/ 191197 w 542587"/>
              <a:gd name="connsiteY201" fmla="*/ 116096 h 563710"/>
              <a:gd name="connsiteX202" fmla="*/ 205408 w 542587"/>
              <a:gd name="connsiteY202" fmla="*/ 116096 h 563710"/>
              <a:gd name="connsiteX203" fmla="*/ 205408 w 542587"/>
              <a:gd name="connsiteY203" fmla="*/ 109646 h 563710"/>
              <a:gd name="connsiteX204" fmla="*/ 206700 w 542587"/>
              <a:gd name="connsiteY204" fmla="*/ 112226 h 563710"/>
              <a:gd name="connsiteX205" fmla="*/ 209284 w 542587"/>
              <a:gd name="connsiteY205" fmla="*/ 114806 h 563710"/>
              <a:gd name="connsiteX206" fmla="*/ 211867 w 542587"/>
              <a:gd name="connsiteY206" fmla="*/ 116096 h 563710"/>
              <a:gd name="connsiteX207" fmla="*/ 217035 w 542587"/>
              <a:gd name="connsiteY207" fmla="*/ 117386 h 563710"/>
              <a:gd name="connsiteX208" fmla="*/ 223494 w 542587"/>
              <a:gd name="connsiteY208" fmla="*/ 116096 h 563710"/>
              <a:gd name="connsiteX209" fmla="*/ 228662 w 542587"/>
              <a:gd name="connsiteY209" fmla="*/ 110936 h 563710"/>
              <a:gd name="connsiteX210" fmla="*/ 231245 w 542587"/>
              <a:gd name="connsiteY210" fmla="*/ 103196 h 563710"/>
              <a:gd name="connsiteX211" fmla="*/ 232537 w 542587"/>
              <a:gd name="connsiteY211" fmla="*/ 90297 h 563710"/>
              <a:gd name="connsiteX212" fmla="*/ 232537 w 542587"/>
              <a:gd name="connsiteY212" fmla="*/ 79977 h 563710"/>
              <a:gd name="connsiteX213" fmla="*/ 229954 w 542587"/>
              <a:gd name="connsiteY213" fmla="*/ 70947 h 563710"/>
              <a:gd name="connsiteX214" fmla="*/ 226078 w 542587"/>
              <a:gd name="connsiteY214" fmla="*/ 65788 h 563710"/>
              <a:gd name="connsiteX215" fmla="*/ 218327 w 542587"/>
              <a:gd name="connsiteY215" fmla="*/ 63208 h 563710"/>
              <a:gd name="connsiteX216" fmla="*/ 214451 w 542587"/>
              <a:gd name="connsiteY216" fmla="*/ 64498 h 563710"/>
              <a:gd name="connsiteX217" fmla="*/ 211867 w 542587"/>
              <a:gd name="connsiteY217" fmla="*/ 64498 h 563710"/>
              <a:gd name="connsiteX218" fmla="*/ 209284 w 542587"/>
              <a:gd name="connsiteY218" fmla="*/ 67078 h 563710"/>
              <a:gd name="connsiteX219" fmla="*/ 206700 w 542587"/>
              <a:gd name="connsiteY219" fmla="*/ 70947 h 563710"/>
              <a:gd name="connsiteX220" fmla="*/ 206700 w 542587"/>
              <a:gd name="connsiteY220" fmla="*/ 49018 h 563710"/>
              <a:gd name="connsiteX221" fmla="*/ 100766 w 542587"/>
              <a:gd name="connsiteY221" fmla="*/ 49018 h 563710"/>
              <a:gd name="connsiteX222" fmla="*/ 100766 w 542587"/>
              <a:gd name="connsiteY222" fmla="*/ 116096 h 563710"/>
              <a:gd name="connsiteX223" fmla="*/ 116269 w 542587"/>
              <a:gd name="connsiteY223" fmla="*/ 116096 h 563710"/>
              <a:gd name="connsiteX224" fmla="*/ 116269 w 542587"/>
              <a:gd name="connsiteY224" fmla="*/ 87717 h 563710"/>
              <a:gd name="connsiteX225" fmla="*/ 138230 w 542587"/>
              <a:gd name="connsiteY225" fmla="*/ 87717 h 563710"/>
              <a:gd name="connsiteX226" fmla="*/ 138230 w 542587"/>
              <a:gd name="connsiteY226" fmla="*/ 74817 h 563710"/>
              <a:gd name="connsiteX227" fmla="*/ 116269 w 542587"/>
              <a:gd name="connsiteY227" fmla="*/ 74817 h 563710"/>
              <a:gd name="connsiteX228" fmla="*/ 116269 w 542587"/>
              <a:gd name="connsiteY228" fmla="*/ 61918 h 563710"/>
              <a:gd name="connsiteX229" fmla="*/ 139522 w 542587"/>
              <a:gd name="connsiteY229" fmla="*/ 61918 h 563710"/>
              <a:gd name="connsiteX230" fmla="*/ 139522 w 542587"/>
              <a:gd name="connsiteY230" fmla="*/ 49018 h 563710"/>
              <a:gd name="connsiteX231" fmla="*/ 82680 w 542587"/>
              <a:gd name="connsiteY231" fmla="*/ 0 h 563710"/>
              <a:gd name="connsiteX232" fmla="*/ 99474 w 542587"/>
              <a:gd name="connsiteY232" fmla="*/ 16769 h 563710"/>
              <a:gd name="connsiteX233" fmla="*/ 98182 w 542587"/>
              <a:gd name="connsiteY233" fmla="*/ 21929 h 563710"/>
              <a:gd name="connsiteX234" fmla="*/ 161484 w 542587"/>
              <a:gd name="connsiteY234" fmla="*/ 21929 h 563710"/>
              <a:gd name="connsiteX235" fmla="*/ 160192 w 542587"/>
              <a:gd name="connsiteY235" fmla="*/ 16769 h 563710"/>
              <a:gd name="connsiteX236" fmla="*/ 176987 w 542587"/>
              <a:gd name="connsiteY236" fmla="*/ 0 h 563710"/>
              <a:gd name="connsiteX237" fmla="*/ 193781 w 542587"/>
              <a:gd name="connsiteY237" fmla="*/ 16769 h 563710"/>
              <a:gd name="connsiteX238" fmla="*/ 192489 w 542587"/>
              <a:gd name="connsiteY238" fmla="*/ 21929 h 563710"/>
              <a:gd name="connsiteX239" fmla="*/ 255791 w 542587"/>
              <a:gd name="connsiteY239" fmla="*/ 21929 h 563710"/>
              <a:gd name="connsiteX240" fmla="*/ 255791 w 542587"/>
              <a:gd name="connsiteY240" fmla="*/ 16769 h 563710"/>
              <a:gd name="connsiteX241" fmla="*/ 271294 w 542587"/>
              <a:gd name="connsiteY241" fmla="*/ 0 h 563710"/>
              <a:gd name="connsiteX242" fmla="*/ 288088 w 542587"/>
              <a:gd name="connsiteY242" fmla="*/ 16769 h 563710"/>
              <a:gd name="connsiteX243" fmla="*/ 286796 w 542587"/>
              <a:gd name="connsiteY243" fmla="*/ 21929 h 563710"/>
              <a:gd name="connsiteX244" fmla="*/ 350098 w 542587"/>
              <a:gd name="connsiteY244" fmla="*/ 21929 h 563710"/>
              <a:gd name="connsiteX245" fmla="*/ 350098 w 542587"/>
              <a:gd name="connsiteY245" fmla="*/ 16769 h 563710"/>
              <a:gd name="connsiteX246" fmla="*/ 365600 w 542587"/>
              <a:gd name="connsiteY246" fmla="*/ 0 h 563710"/>
              <a:gd name="connsiteX247" fmla="*/ 382395 w 542587"/>
              <a:gd name="connsiteY247" fmla="*/ 16769 h 563710"/>
              <a:gd name="connsiteX248" fmla="*/ 382395 w 542587"/>
              <a:gd name="connsiteY248" fmla="*/ 21929 h 563710"/>
              <a:gd name="connsiteX249" fmla="*/ 445696 w 542587"/>
              <a:gd name="connsiteY249" fmla="*/ 21929 h 563710"/>
              <a:gd name="connsiteX250" fmla="*/ 444405 w 542587"/>
              <a:gd name="connsiteY250" fmla="*/ 16769 h 563710"/>
              <a:gd name="connsiteX251" fmla="*/ 461199 w 542587"/>
              <a:gd name="connsiteY251" fmla="*/ 0 h 563710"/>
              <a:gd name="connsiteX252" fmla="*/ 476701 w 542587"/>
              <a:gd name="connsiteY252" fmla="*/ 16769 h 563710"/>
              <a:gd name="connsiteX253" fmla="*/ 476701 w 542587"/>
              <a:gd name="connsiteY253" fmla="*/ 21929 h 563710"/>
              <a:gd name="connsiteX254" fmla="*/ 496080 w 542587"/>
              <a:gd name="connsiteY254" fmla="*/ 21929 h 563710"/>
              <a:gd name="connsiteX255" fmla="*/ 542587 w 542587"/>
              <a:gd name="connsiteY255" fmla="*/ 68368 h 563710"/>
              <a:gd name="connsiteX256" fmla="*/ 542587 w 542587"/>
              <a:gd name="connsiteY256" fmla="*/ 463094 h 563710"/>
              <a:gd name="connsiteX257" fmla="*/ 441821 w 542587"/>
              <a:gd name="connsiteY257" fmla="*/ 563710 h 563710"/>
              <a:gd name="connsiteX258" fmla="*/ 47799 w 542587"/>
              <a:gd name="connsiteY258" fmla="*/ 563710 h 563710"/>
              <a:gd name="connsiteX259" fmla="*/ 0 w 542587"/>
              <a:gd name="connsiteY259" fmla="*/ 515982 h 563710"/>
              <a:gd name="connsiteX260" fmla="*/ 0 w 542587"/>
              <a:gd name="connsiteY260" fmla="*/ 68368 h 563710"/>
              <a:gd name="connsiteX261" fmla="*/ 47799 w 542587"/>
              <a:gd name="connsiteY261" fmla="*/ 21929 h 563710"/>
              <a:gd name="connsiteX262" fmla="*/ 67177 w 542587"/>
              <a:gd name="connsiteY262" fmla="*/ 21929 h 563710"/>
              <a:gd name="connsiteX263" fmla="*/ 65886 w 542587"/>
              <a:gd name="connsiteY263" fmla="*/ 16769 h 563710"/>
              <a:gd name="connsiteX264" fmla="*/ 82680 w 542587"/>
              <a:gd name="connsiteY264" fmla="*/ 0 h 563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42587" h="563710">
                <a:moveTo>
                  <a:pt x="363007" y="197361"/>
                </a:moveTo>
                <a:cubicBezTo>
                  <a:pt x="378514" y="197361"/>
                  <a:pt x="390143" y="199940"/>
                  <a:pt x="400481" y="203809"/>
                </a:cubicBezTo>
                <a:cubicBezTo>
                  <a:pt x="409526" y="206389"/>
                  <a:pt x="417280" y="211548"/>
                  <a:pt x="423741" y="217996"/>
                </a:cubicBezTo>
                <a:cubicBezTo>
                  <a:pt x="428909" y="223155"/>
                  <a:pt x="432786" y="230893"/>
                  <a:pt x="435370" y="238631"/>
                </a:cubicBezTo>
                <a:cubicBezTo>
                  <a:pt x="437955" y="247659"/>
                  <a:pt x="439247" y="256686"/>
                  <a:pt x="439247" y="265714"/>
                </a:cubicBezTo>
                <a:cubicBezTo>
                  <a:pt x="439247" y="274742"/>
                  <a:pt x="437955" y="282480"/>
                  <a:pt x="436663" y="290218"/>
                </a:cubicBezTo>
                <a:cubicBezTo>
                  <a:pt x="435370" y="296667"/>
                  <a:pt x="434078" y="303115"/>
                  <a:pt x="431494" y="308274"/>
                </a:cubicBezTo>
                <a:cubicBezTo>
                  <a:pt x="427617" y="314722"/>
                  <a:pt x="423741" y="319881"/>
                  <a:pt x="418572" y="326329"/>
                </a:cubicBezTo>
                <a:cubicBezTo>
                  <a:pt x="414695" y="331488"/>
                  <a:pt x="408234" y="337936"/>
                  <a:pt x="400481" y="345674"/>
                </a:cubicBezTo>
                <a:cubicBezTo>
                  <a:pt x="388851" y="357282"/>
                  <a:pt x="378514" y="366309"/>
                  <a:pt x="369468" y="374048"/>
                </a:cubicBezTo>
                <a:cubicBezTo>
                  <a:pt x="361715" y="381786"/>
                  <a:pt x="355254" y="389524"/>
                  <a:pt x="352670" y="397262"/>
                </a:cubicBezTo>
                <a:lnTo>
                  <a:pt x="439247" y="397262"/>
                </a:lnTo>
                <a:lnTo>
                  <a:pt x="439247" y="441111"/>
                </a:lnTo>
                <a:lnTo>
                  <a:pt x="282891" y="441111"/>
                </a:lnTo>
                <a:cubicBezTo>
                  <a:pt x="282891" y="426924"/>
                  <a:pt x="285475" y="414028"/>
                  <a:pt x="289352" y="402421"/>
                </a:cubicBezTo>
                <a:cubicBezTo>
                  <a:pt x="293229" y="390813"/>
                  <a:pt x="297105" y="380496"/>
                  <a:pt x="303566" y="371468"/>
                </a:cubicBezTo>
                <a:cubicBezTo>
                  <a:pt x="308735" y="362440"/>
                  <a:pt x="315196" y="354702"/>
                  <a:pt x="321657" y="348254"/>
                </a:cubicBezTo>
                <a:cubicBezTo>
                  <a:pt x="326826" y="341805"/>
                  <a:pt x="333287" y="336647"/>
                  <a:pt x="338456" y="331488"/>
                </a:cubicBezTo>
                <a:cubicBezTo>
                  <a:pt x="348793" y="322460"/>
                  <a:pt x="356546" y="314722"/>
                  <a:pt x="363007" y="308274"/>
                </a:cubicBezTo>
                <a:cubicBezTo>
                  <a:pt x="368176" y="301825"/>
                  <a:pt x="372053" y="296667"/>
                  <a:pt x="375929" y="291508"/>
                </a:cubicBezTo>
                <a:cubicBezTo>
                  <a:pt x="378514" y="287639"/>
                  <a:pt x="379806" y="282480"/>
                  <a:pt x="379806" y="278611"/>
                </a:cubicBezTo>
                <a:cubicBezTo>
                  <a:pt x="381098" y="274742"/>
                  <a:pt x="381098" y="270873"/>
                  <a:pt x="381098" y="265714"/>
                </a:cubicBezTo>
                <a:cubicBezTo>
                  <a:pt x="381098" y="256686"/>
                  <a:pt x="379806" y="248948"/>
                  <a:pt x="377221" y="242500"/>
                </a:cubicBezTo>
                <a:cubicBezTo>
                  <a:pt x="374637" y="237341"/>
                  <a:pt x="369468" y="234762"/>
                  <a:pt x="360423" y="234762"/>
                </a:cubicBezTo>
                <a:cubicBezTo>
                  <a:pt x="355254" y="234762"/>
                  <a:pt x="351378" y="236051"/>
                  <a:pt x="347501" y="238631"/>
                </a:cubicBezTo>
                <a:cubicBezTo>
                  <a:pt x="344917" y="241210"/>
                  <a:pt x="342332" y="245079"/>
                  <a:pt x="341040" y="250238"/>
                </a:cubicBezTo>
                <a:cubicBezTo>
                  <a:pt x="339748" y="254107"/>
                  <a:pt x="339748" y="259266"/>
                  <a:pt x="338456" y="264424"/>
                </a:cubicBezTo>
                <a:cubicBezTo>
                  <a:pt x="338456" y="269583"/>
                  <a:pt x="338456" y="274742"/>
                  <a:pt x="338456" y="278611"/>
                </a:cubicBezTo>
                <a:lnTo>
                  <a:pt x="284183" y="278611"/>
                </a:lnTo>
                <a:lnTo>
                  <a:pt x="284183" y="270873"/>
                </a:lnTo>
                <a:cubicBezTo>
                  <a:pt x="284183" y="221865"/>
                  <a:pt x="311319" y="197361"/>
                  <a:pt x="363007" y="197361"/>
                </a:cubicBezTo>
                <a:close/>
                <a:moveTo>
                  <a:pt x="178252" y="197361"/>
                </a:moveTo>
                <a:lnTo>
                  <a:pt x="218278" y="197361"/>
                </a:lnTo>
                <a:lnTo>
                  <a:pt x="218278" y="441111"/>
                </a:lnTo>
                <a:lnTo>
                  <a:pt x="160176" y="441111"/>
                </a:lnTo>
                <a:lnTo>
                  <a:pt x="160176" y="272163"/>
                </a:lnTo>
                <a:lnTo>
                  <a:pt x="113695" y="272163"/>
                </a:lnTo>
                <a:lnTo>
                  <a:pt x="113695" y="236051"/>
                </a:lnTo>
                <a:lnTo>
                  <a:pt x="121442" y="236051"/>
                </a:lnTo>
                <a:cubicBezTo>
                  <a:pt x="131771" y="236051"/>
                  <a:pt x="140809" y="234762"/>
                  <a:pt x="147265" y="232182"/>
                </a:cubicBezTo>
                <a:cubicBezTo>
                  <a:pt x="155012" y="229603"/>
                  <a:pt x="160176" y="227024"/>
                  <a:pt x="164050" y="223155"/>
                </a:cubicBezTo>
                <a:cubicBezTo>
                  <a:pt x="169214" y="219286"/>
                  <a:pt x="171797" y="215417"/>
                  <a:pt x="173088" y="210258"/>
                </a:cubicBezTo>
                <a:cubicBezTo>
                  <a:pt x="175670" y="206389"/>
                  <a:pt x="176961" y="201230"/>
                  <a:pt x="178252" y="197361"/>
                </a:cubicBezTo>
                <a:close/>
                <a:moveTo>
                  <a:pt x="25837" y="154795"/>
                </a:moveTo>
                <a:lnTo>
                  <a:pt x="25837" y="515982"/>
                </a:lnTo>
                <a:cubicBezTo>
                  <a:pt x="25837" y="527591"/>
                  <a:pt x="36172" y="537911"/>
                  <a:pt x="47799" y="537911"/>
                </a:cubicBezTo>
                <a:lnTo>
                  <a:pt x="431486" y="537911"/>
                </a:lnTo>
                <a:lnTo>
                  <a:pt x="436653" y="532751"/>
                </a:lnTo>
                <a:lnTo>
                  <a:pt x="436653" y="491473"/>
                </a:lnTo>
                <a:cubicBezTo>
                  <a:pt x="436653" y="472123"/>
                  <a:pt x="452156" y="456644"/>
                  <a:pt x="471534" y="456644"/>
                </a:cubicBezTo>
                <a:lnTo>
                  <a:pt x="511582" y="456644"/>
                </a:lnTo>
                <a:lnTo>
                  <a:pt x="516750" y="451484"/>
                </a:lnTo>
                <a:lnTo>
                  <a:pt x="516750" y="154795"/>
                </a:lnTo>
                <a:close/>
                <a:moveTo>
                  <a:pt x="347504" y="90293"/>
                </a:moveTo>
                <a:cubicBezTo>
                  <a:pt x="347504" y="91583"/>
                  <a:pt x="347504" y="92874"/>
                  <a:pt x="347504" y="94164"/>
                </a:cubicBezTo>
                <a:cubicBezTo>
                  <a:pt x="347504" y="95455"/>
                  <a:pt x="347504" y="98035"/>
                  <a:pt x="347504" y="99326"/>
                </a:cubicBezTo>
                <a:cubicBezTo>
                  <a:pt x="347504" y="101906"/>
                  <a:pt x="347504" y="104487"/>
                  <a:pt x="346210" y="105778"/>
                </a:cubicBezTo>
                <a:cubicBezTo>
                  <a:pt x="344915" y="105778"/>
                  <a:pt x="343621" y="107068"/>
                  <a:pt x="342326" y="107068"/>
                </a:cubicBezTo>
                <a:cubicBezTo>
                  <a:pt x="339738" y="107068"/>
                  <a:pt x="339738" y="105778"/>
                  <a:pt x="338443" y="104487"/>
                </a:cubicBezTo>
                <a:cubicBezTo>
                  <a:pt x="337149" y="104487"/>
                  <a:pt x="337149" y="101906"/>
                  <a:pt x="337149" y="100616"/>
                </a:cubicBezTo>
                <a:cubicBezTo>
                  <a:pt x="337149" y="99326"/>
                  <a:pt x="337149" y="98035"/>
                  <a:pt x="338443" y="96745"/>
                </a:cubicBezTo>
                <a:cubicBezTo>
                  <a:pt x="338443" y="95455"/>
                  <a:pt x="338443" y="95455"/>
                  <a:pt x="339738" y="94164"/>
                </a:cubicBezTo>
                <a:cubicBezTo>
                  <a:pt x="339738" y="94164"/>
                  <a:pt x="341032" y="94164"/>
                  <a:pt x="342326" y="92874"/>
                </a:cubicBezTo>
                <a:cubicBezTo>
                  <a:pt x="343621" y="92874"/>
                  <a:pt x="346210" y="91583"/>
                  <a:pt x="347504" y="90293"/>
                </a:cubicBezTo>
                <a:close/>
                <a:moveTo>
                  <a:pt x="211881" y="74761"/>
                </a:moveTo>
                <a:cubicBezTo>
                  <a:pt x="213169" y="74761"/>
                  <a:pt x="214458" y="74761"/>
                  <a:pt x="214458" y="76055"/>
                </a:cubicBezTo>
                <a:cubicBezTo>
                  <a:pt x="215746" y="76055"/>
                  <a:pt x="215746" y="77350"/>
                  <a:pt x="217035" y="78644"/>
                </a:cubicBezTo>
                <a:cubicBezTo>
                  <a:pt x="217035" y="79938"/>
                  <a:pt x="217035" y="82527"/>
                  <a:pt x="217035" y="83821"/>
                </a:cubicBezTo>
                <a:cubicBezTo>
                  <a:pt x="217035" y="85116"/>
                  <a:pt x="217035" y="87704"/>
                  <a:pt x="217035" y="90293"/>
                </a:cubicBezTo>
                <a:cubicBezTo>
                  <a:pt x="217035" y="92882"/>
                  <a:pt x="217035" y="94176"/>
                  <a:pt x="217035" y="96765"/>
                </a:cubicBezTo>
                <a:cubicBezTo>
                  <a:pt x="217035" y="98059"/>
                  <a:pt x="217035" y="99353"/>
                  <a:pt x="217035" y="101942"/>
                </a:cubicBezTo>
                <a:cubicBezTo>
                  <a:pt x="215746" y="103236"/>
                  <a:pt x="215746" y="104531"/>
                  <a:pt x="214458" y="104531"/>
                </a:cubicBezTo>
                <a:cubicBezTo>
                  <a:pt x="214458" y="105825"/>
                  <a:pt x="213169" y="105825"/>
                  <a:pt x="211881" y="105825"/>
                </a:cubicBezTo>
                <a:cubicBezTo>
                  <a:pt x="209304" y="105825"/>
                  <a:pt x="208015" y="104531"/>
                  <a:pt x="206727" y="101942"/>
                </a:cubicBezTo>
                <a:cubicBezTo>
                  <a:pt x="206727" y="99353"/>
                  <a:pt x="205438" y="95470"/>
                  <a:pt x="205438" y="90293"/>
                </a:cubicBezTo>
                <a:cubicBezTo>
                  <a:pt x="205438" y="88999"/>
                  <a:pt x="205438" y="86410"/>
                  <a:pt x="206727" y="85116"/>
                </a:cubicBezTo>
                <a:cubicBezTo>
                  <a:pt x="206727" y="82527"/>
                  <a:pt x="206727" y="81233"/>
                  <a:pt x="206727" y="79938"/>
                </a:cubicBezTo>
                <a:cubicBezTo>
                  <a:pt x="206727" y="77350"/>
                  <a:pt x="208015" y="77350"/>
                  <a:pt x="208015" y="76055"/>
                </a:cubicBezTo>
                <a:cubicBezTo>
                  <a:pt x="209304" y="74761"/>
                  <a:pt x="210592" y="74761"/>
                  <a:pt x="211881" y="74761"/>
                </a:cubicBezTo>
                <a:close/>
                <a:moveTo>
                  <a:pt x="165284" y="73518"/>
                </a:moveTo>
                <a:cubicBezTo>
                  <a:pt x="166572" y="73518"/>
                  <a:pt x="167861" y="73518"/>
                  <a:pt x="169149" y="76107"/>
                </a:cubicBezTo>
                <a:cubicBezTo>
                  <a:pt x="169149" y="77401"/>
                  <a:pt x="170438" y="79990"/>
                  <a:pt x="170438" y="83873"/>
                </a:cubicBezTo>
                <a:lnTo>
                  <a:pt x="158841" y="83873"/>
                </a:lnTo>
                <a:cubicBezTo>
                  <a:pt x="158841" y="81284"/>
                  <a:pt x="158841" y="77401"/>
                  <a:pt x="160130" y="76107"/>
                </a:cubicBezTo>
                <a:cubicBezTo>
                  <a:pt x="160130" y="73518"/>
                  <a:pt x="162707" y="73518"/>
                  <a:pt x="165284" y="73518"/>
                </a:cubicBezTo>
                <a:close/>
                <a:moveTo>
                  <a:pt x="403065" y="64498"/>
                </a:moveTo>
                <a:lnTo>
                  <a:pt x="417275" y="116096"/>
                </a:lnTo>
                <a:cubicBezTo>
                  <a:pt x="417275" y="118676"/>
                  <a:pt x="415983" y="119966"/>
                  <a:pt x="415983" y="121256"/>
                </a:cubicBezTo>
                <a:cubicBezTo>
                  <a:pt x="414692" y="121256"/>
                  <a:pt x="413400" y="122546"/>
                  <a:pt x="410816" y="122546"/>
                </a:cubicBezTo>
                <a:cubicBezTo>
                  <a:pt x="410816" y="122546"/>
                  <a:pt x="409524" y="122546"/>
                  <a:pt x="409524" y="122546"/>
                </a:cubicBezTo>
                <a:cubicBezTo>
                  <a:pt x="408232" y="122546"/>
                  <a:pt x="408232" y="121256"/>
                  <a:pt x="408232" y="121256"/>
                </a:cubicBezTo>
                <a:lnTo>
                  <a:pt x="408232" y="132865"/>
                </a:lnTo>
                <a:cubicBezTo>
                  <a:pt x="408232" y="132865"/>
                  <a:pt x="408232" y="132865"/>
                  <a:pt x="409524" y="132865"/>
                </a:cubicBezTo>
                <a:cubicBezTo>
                  <a:pt x="409524" y="132865"/>
                  <a:pt x="410816" y="132865"/>
                  <a:pt x="410816" y="132865"/>
                </a:cubicBezTo>
                <a:lnTo>
                  <a:pt x="414692" y="132865"/>
                </a:lnTo>
                <a:cubicBezTo>
                  <a:pt x="417275" y="132865"/>
                  <a:pt x="419859" y="132865"/>
                  <a:pt x="421151" y="131575"/>
                </a:cubicBezTo>
                <a:cubicBezTo>
                  <a:pt x="423735" y="131575"/>
                  <a:pt x="425026" y="130285"/>
                  <a:pt x="426318" y="128995"/>
                </a:cubicBezTo>
                <a:cubicBezTo>
                  <a:pt x="428902" y="127705"/>
                  <a:pt x="428902" y="126416"/>
                  <a:pt x="430194" y="125126"/>
                </a:cubicBezTo>
                <a:cubicBezTo>
                  <a:pt x="431486" y="122546"/>
                  <a:pt x="432778" y="119966"/>
                  <a:pt x="432778" y="116096"/>
                </a:cubicBezTo>
                <a:lnTo>
                  <a:pt x="446988" y="64498"/>
                </a:lnTo>
                <a:lnTo>
                  <a:pt x="431486" y="64498"/>
                </a:lnTo>
                <a:lnTo>
                  <a:pt x="426318" y="100616"/>
                </a:lnTo>
                <a:lnTo>
                  <a:pt x="425026" y="100616"/>
                </a:lnTo>
                <a:lnTo>
                  <a:pt x="419859" y="64498"/>
                </a:lnTo>
                <a:close/>
                <a:moveTo>
                  <a:pt x="275169" y="64498"/>
                </a:moveTo>
                <a:lnTo>
                  <a:pt x="275169" y="103196"/>
                </a:lnTo>
                <a:cubicBezTo>
                  <a:pt x="275169" y="108356"/>
                  <a:pt x="276461" y="112226"/>
                  <a:pt x="279045" y="113516"/>
                </a:cubicBezTo>
                <a:cubicBezTo>
                  <a:pt x="280337" y="116096"/>
                  <a:pt x="284212" y="117386"/>
                  <a:pt x="288088" y="117386"/>
                </a:cubicBezTo>
                <a:cubicBezTo>
                  <a:pt x="290672" y="117386"/>
                  <a:pt x="293255" y="116096"/>
                  <a:pt x="295839" y="114806"/>
                </a:cubicBezTo>
                <a:cubicBezTo>
                  <a:pt x="298423" y="113516"/>
                  <a:pt x="299715" y="112226"/>
                  <a:pt x="301007" y="109646"/>
                </a:cubicBezTo>
                <a:lnTo>
                  <a:pt x="301007" y="116096"/>
                </a:lnTo>
                <a:lnTo>
                  <a:pt x="315217" y="116096"/>
                </a:lnTo>
                <a:lnTo>
                  <a:pt x="315217" y="64498"/>
                </a:lnTo>
                <a:lnTo>
                  <a:pt x="301007" y="64498"/>
                </a:lnTo>
                <a:lnTo>
                  <a:pt x="301007" y="98037"/>
                </a:lnTo>
                <a:cubicBezTo>
                  <a:pt x="301007" y="100616"/>
                  <a:pt x="299715" y="103196"/>
                  <a:pt x="298423" y="104486"/>
                </a:cubicBezTo>
                <a:cubicBezTo>
                  <a:pt x="297131" y="104486"/>
                  <a:pt x="295839" y="105776"/>
                  <a:pt x="294547" y="105776"/>
                </a:cubicBezTo>
                <a:cubicBezTo>
                  <a:pt x="293255" y="105776"/>
                  <a:pt x="291963" y="105776"/>
                  <a:pt x="291963" y="104486"/>
                </a:cubicBezTo>
                <a:cubicBezTo>
                  <a:pt x="290672" y="103196"/>
                  <a:pt x="290672" y="101906"/>
                  <a:pt x="290672" y="99326"/>
                </a:cubicBezTo>
                <a:lnTo>
                  <a:pt x="290672" y="64498"/>
                </a:lnTo>
                <a:close/>
                <a:moveTo>
                  <a:pt x="399189" y="63208"/>
                </a:moveTo>
                <a:cubicBezTo>
                  <a:pt x="395313" y="63208"/>
                  <a:pt x="392730" y="64498"/>
                  <a:pt x="391438" y="65788"/>
                </a:cubicBezTo>
                <a:cubicBezTo>
                  <a:pt x="388854" y="68368"/>
                  <a:pt x="387562" y="69658"/>
                  <a:pt x="386270" y="72237"/>
                </a:cubicBezTo>
                <a:lnTo>
                  <a:pt x="386270" y="64498"/>
                </a:lnTo>
                <a:lnTo>
                  <a:pt x="372060" y="64498"/>
                </a:lnTo>
                <a:lnTo>
                  <a:pt x="372060" y="116096"/>
                </a:lnTo>
                <a:lnTo>
                  <a:pt x="387562" y="116096"/>
                </a:lnTo>
                <a:lnTo>
                  <a:pt x="387562" y="86427"/>
                </a:lnTo>
                <a:cubicBezTo>
                  <a:pt x="387562" y="83847"/>
                  <a:pt x="387562" y="81267"/>
                  <a:pt x="390146" y="79977"/>
                </a:cubicBezTo>
                <a:cubicBezTo>
                  <a:pt x="391438" y="78687"/>
                  <a:pt x="394022" y="77397"/>
                  <a:pt x="396605" y="77397"/>
                </a:cubicBezTo>
                <a:cubicBezTo>
                  <a:pt x="397897" y="77397"/>
                  <a:pt x="399189" y="77397"/>
                  <a:pt x="399189" y="77397"/>
                </a:cubicBezTo>
                <a:cubicBezTo>
                  <a:pt x="400481" y="77397"/>
                  <a:pt x="400481" y="78687"/>
                  <a:pt x="401773" y="78687"/>
                </a:cubicBezTo>
                <a:lnTo>
                  <a:pt x="401773" y="63208"/>
                </a:lnTo>
                <a:cubicBezTo>
                  <a:pt x="400481" y="63208"/>
                  <a:pt x="400481" y="63208"/>
                  <a:pt x="400481" y="63208"/>
                </a:cubicBezTo>
                <a:close/>
                <a:moveTo>
                  <a:pt x="343638" y="63208"/>
                </a:moveTo>
                <a:cubicBezTo>
                  <a:pt x="341055" y="63208"/>
                  <a:pt x="338471" y="63208"/>
                  <a:pt x="335887" y="64498"/>
                </a:cubicBezTo>
                <a:cubicBezTo>
                  <a:pt x="333303" y="64498"/>
                  <a:pt x="332012" y="65788"/>
                  <a:pt x="329428" y="67078"/>
                </a:cubicBezTo>
                <a:cubicBezTo>
                  <a:pt x="328136" y="68368"/>
                  <a:pt x="326844" y="69658"/>
                  <a:pt x="325552" y="72237"/>
                </a:cubicBezTo>
                <a:cubicBezTo>
                  <a:pt x="324260" y="73527"/>
                  <a:pt x="324260" y="77397"/>
                  <a:pt x="324260" y="79977"/>
                </a:cubicBezTo>
                <a:lnTo>
                  <a:pt x="337179" y="79977"/>
                </a:lnTo>
                <a:cubicBezTo>
                  <a:pt x="337179" y="78687"/>
                  <a:pt x="338471" y="76107"/>
                  <a:pt x="338471" y="74817"/>
                </a:cubicBezTo>
                <a:cubicBezTo>
                  <a:pt x="339763" y="74817"/>
                  <a:pt x="341055" y="73527"/>
                  <a:pt x="343638" y="73527"/>
                </a:cubicBezTo>
                <a:cubicBezTo>
                  <a:pt x="344930" y="73527"/>
                  <a:pt x="346222" y="73527"/>
                  <a:pt x="347514" y="74817"/>
                </a:cubicBezTo>
                <a:cubicBezTo>
                  <a:pt x="347514" y="76107"/>
                  <a:pt x="347514" y="77397"/>
                  <a:pt x="347514" y="78687"/>
                </a:cubicBezTo>
                <a:cubicBezTo>
                  <a:pt x="347514" y="79977"/>
                  <a:pt x="347514" y="79977"/>
                  <a:pt x="347514" y="81267"/>
                </a:cubicBezTo>
                <a:cubicBezTo>
                  <a:pt x="347514" y="81267"/>
                  <a:pt x="347514" y="82557"/>
                  <a:pt x="347514" y="82557"/>
                </a:cubicBezTo>
                <a:cubicBezTo>
                  <a:pt x="346222" y="82557"/>
                  <a:pt x="346222" y="83847"/>
                  <a:pt x="344930" y="83847"/>
                </a:cubicBezTo>
                <a:cubicBezTo>
                  <a:pt x="344930" y="83847"/>
                  <a:pt x="343638" y="83847"/>
                  <a:pt x="342347" y="85137"/>
                </a:cubicBezTo>
                <a:cubicBezTo>
                  <a:pt x="341055" y="85137"/>
                  <a:pt x="338471" y="85137"/>
                  <a:pt x="335887" y="86427"/>
                </a:cubicBezTo>
                <a:cubicBezTo>
                  <a:pt x="333303" y="86427"/>
                  <a:pt x="330720" y="87717"/>
                  <a:pt x="329428" y="89007"/>
                </a:cubicBezTo>
                <a:cubicBezTo>
                  <a:pt x="326844" y="90297"/>
                  <a:pt x="325552" y="91587"/>
                  <a:pt x="324260" y="94167"/>
                </a:cubicBezTo>
                <a:cubicBezTo>
                  <a:pt x="322968" y="96747"/>
                  <a:pt x="322968" y="99326"/>
                  <a:pt x="322968" y="101906"/>
                </a:cubicBezTo>
                <a:cubicBezTo>
                  <a:pt x="322968" y="107066"/>
                  <a:pt x="324260" y="110936"/>
                  <a:pt x="325552" y="113516"/>
                </a:cubicBezTo>
                <a:cubicBezTo>
                  <a:pt x="328136" y="116096"/>
                  <a:pt x="332012" y="117386"/>
                  <a:pt x="335887" y="117386"/>
                </a:cubicBezTo>
                <a:cubicBezTo>
                  <a:pt x="338471" y="117386"/>
                  <a:pt x="341055" y="117386"/>
                  <a:pt x="343638" y="116096"/>
                </a:cubicBezTo>
                <a:cubicBezTo>
                  <a:pt x="344930" y="114806"/>
                  <a:pt x="347514" y="112226"/>
                  <a:pt x="348806" y="109646"/>
                </a:cubicBezTo>
                <a:cubicBezTo>
                  <a:pt x="348806" y="110936"/>
                  <a:pt x="348806" y="112226"/>
                  <a:pt x="348806" y="113516"/>
                </a:cubicBezTo>
                <a:cubicBezTo>
                  <a:pt x="348806" y="114806"/>
                  <a:pt x="348806" y="114806"/>
                  <a:pt x="348806" y="116096"/>
                </a:cubicBezTo>
                <a:lnTo>
                  <a:pt x="364308" y="116096"/>
                </a:lnTo>
                <a:cubicBezTo>
                  <a:pt x="363017" y="114806"/>
                  <a:pt x="363017" y="113516"/>
                  <a:pt x="363017" y="110936"/>
                </a:cubicBezTo>
                <a:cubicBezTo>
                  <a:pt x="361725" y="109646"/>
                  <a:pt x="361725" y="107066"/>
                  <a:pt x="361725" y="104486"/>
                </a:cubicBezTo>
                <a:lnTo>
                  <a:pt x="361725" y="78687"/>
                </a:lnTo>
                <a:cubicBezTo>
                  <a:pt x="361725" y="73527"/>
                  <a:pt x="360433" y="69658"/>
                  <a:pt x="357849" y="67078"/>
                </a:cubicBezTo>
                <a:cubicBezTo>
                  <a:pt x="355265" y="64498"/>
                  <a:pt x="350098" y="63208"/>
                  <a:pt x="343638" y="63208"/>
                </a:cubicBezTo>
                <a:close/>
                <a:moveTo>
                  <a:pt x="267418" y="63208"/>
                </a:moveTo>
                <a:cubicBezTo>
                  <a:pt x="263542" y="63208"/>
                  <a:pt x="260959" y="64498"/>
                  <a:pt x="259667" y="65788"/>
                </a:cubicBezTo>
                <a:cubicBezTo>
                  <a:pt x="257083" y="68368"/>
                  <a:pt x="255791" y="69658"/>
                  <a:pt x="254499" y="72237"/>
                </a:cubicBezTo>
                <a:lnTo>
                  <a:pt x="254499" y="64498"/>
                </a:lnTo>
                <a:lnTo>
                  <a:pt x="240289" y="64498"/>
                </a:lnTo>
                <a:lnTo>
                  <a:pt x="240289" y="116096"/>
                </a:lnTo>
                <a:lnTo>
                  <a:pt x="255791" y="116096"/>
                </a:lnTo>
                <a:lnTo>
                  <a:pt x="255791" y="86427"/>
                </a:lnTo>
                <a:cubicBezTo>
                  <a:pt x="255791" y="83847"/>
                  <a:pt x="255791" y="81267"/>
                  <a:pt x="258375" y="79977"/>
                </a:cubicBezTo>
                <a:cubicBezTo>
                  <a:pt x="259667" y="78687"/>
                  <a:pt x="262250" y="77397"/>
                  <a:pt x="266126" y="77397"/>
                </a:cubicBezTo>
                <a:cubicBezTo>
                  <a:pt x="266126" y="77397"/>
                  <a:pt x="267418" y="77397"/>
                  <a:pt x="267418" y="77397"/>
                </a:cubicBezTo>
                <a:cubicBezTo>
                  <a:pt x="268710" y="77397"/>
                  <a:pt x="268710" y="78687"/>
                  <a:pt x="270002" y="78687"/>
                </a:cubicBezTo>
                <a:lnTo>
                  <a:pt x="270002" y="63208"/>
                </a:lnTo>
                <a:cubicBezTo>
                  <a:pt x="268710" y="63208"/>
                  <a:pt x="268710" y="63208"/>
                  <a:pt x="268710" y="63208"/>
                </a:cubicBezTo>
                <a:close/>
                <a:moveTo>
                  <a:pt x="164068" y="63208"/>
                </a:moveTo>
                <a:cubicBezTo>
                  <a:pt x="160192" y="63208"/>
                  <a:pt x="156317" y="64498"/>
                  <a:pt x="153733" y="65788"/>
                </a:cubicBezTo>
                <a:cubicBezTo>
                  <a:pt x="151149" y="67078"/>
                  <a:pt x="149857" y="68368"/>
                  <a:pt x="147274" y="70947"/>
                </a:cubicBezTo>
                <a:cubicBezTo>
                  <a:pt x="145982" y="73527"/>
                  <a:pt x="144690" y="76107"/>
                  <a:pt x="144690" y="78687"/>
                </a:cubicBezTo>
                <a:cubicBezTo>
                  <a:pt x="143398" y="81267"/>
                  <a:pt x="143398" y="85137"/>
                  <a:pt x="143398" y="89007"/>
                </a:cubicBezTo>
                <a:cubicBezTo>
                  <a:pt x="143398" y="92877"/>
                  <a:pt x="143398" y="95457"/>
                  <a:pt x="144690" y="99326"/>
                </a:cubicBezTo>
                <a:cubicBezTo>
                  <a:pt x="144690" y="103196"/>
                  <a:pt x="145982" y="105776"/>
                  <a:pt x="147274" y="108356"/>
                </a:cubicBezTo>
                <a:cubicBezTo>
                  <a:pt x="148565" y="110936"/>
                  <a:pt x="149857" y="113516"/>
                  <a:pt x="152441" y="114806"/>
                </a:cubicBezTo>
                <a:cubicBezTo>
                  <a:pt x="156317" y="116096"/>
                  <a:pt x="160192" y="117386"/>
                  <a:pt x="164068" y="117386"/>
                </a:cubicBezTo>
                <a:cubicBezTo>
                  <a:pt x="170527" y="117386"/>
                  <a:pt x="175695" y="116096"/>
                  <a:pt x="179570" y="112226"/>
                </a:cubicBezTo>
                <a:cubicBezTo>
                  <a:pt x="182154" y="109646"/>
                  <a:pt x="184738" y="104486"/>
                  <a:pt x="184738" y="98037"/>
                </a:cubicBezTo>
                <a:lnTo>
                  <a:pt x="170527" y="98037"/>
                </a:lnTo>
                <a:cubicBezTo>
                  <a:pt x="170527" y="101906"/>
                  <a:pt x="169235" y="104486"/>
                  <a:pt x="169235" y="105776"/>
                </a:cubicBezTo>
                <a:cubicBezTo>
                  <a:pt x="167944" y="107066"/>
                  <a:pt x="166652" y="108356"/>
                  <a:pt x="164068" y="108356"/>
                </a:cubicBezTo>
                <a:cubicBezTo>
                  <a:pt x="162776" y="108356"/>
                  <a:pt x="161484" y="107066"/>
                  <a:pt x="160192" y="104486"/>
                </a:cubicBezTo>
                <a:cubicBezTo>
                  <a:pt x="158900" y="103196"/>
                  <a:pt x="158900" y="100616"/>
                  <a:pt x="158900" y="96747"/>
                </a:cubicBezTo>
                <a:lnTo>
                  <a:pt x="158900" y="92877"/>
                </a:lnTo>
                <a:lnTo>
                  <a:pt x="184738" y="92877"/>
                </a:lnTo>
                <a:cubicBezTo>
                  <a:pt x="184738" y="89007"/>
                  <a:pt x="184738" y="85137"/>
                  <a:pt x="184738" y="81267"/>
                </a:cubicBezTo>
                <a:cubicBezTo>
                  <a:pt x="183446" y="77397"/>
                  <a:pt x="183446" y="74817"/>
                  <a:pt x="182154" y="72237"/>
                </a:cubicBezTo>
                <a:cubicBezTo>
                  <a:pt x="180862" y="69658"/>
                  <a:pt x="178279" y="67078"/>
                  <a:pt x="175695" y="65788"/>
                </a:cubicBezTo>
                <a:cubicBezTo>
                  <a:pt x="173111" y="64498"/>
                  <a:pt x="169235" y="63208"/>
                  <a:pt x="164068" y="63208"/>
                </a:cubicBezTo>
                <a:close/>
                <a:moveTo>
                  <a:pt x="191197" y="49018"/>
                </a:moveTo>
                <a:lnTo>
                  <a:pt x="191197" y="116096"/>
                </a:lnTo>
                <a:lnTo>
                  <a:pt x="205408" y="116096"/>
                </a:lnTo>
                <a:lnTo>
                  <a:pt x="205408" y="109646"/>
                </a:lnTo>
                <a:cubicBezTo>
                  <a:pt x="206700" y="110936"/>
                  <a:pt x="206700" y="112226"/>
                  <a:pt x="206700" y="112226"/>
                </a:cubicBezTo>
                <a:cubicBezTo>
                  <a:pt x="207992" y="113516"/>
                  <a:pt x="207992" y="114806"/>
                  <a:pt x="209284" y="114806"/>
                </a:cubicBezTo>
                <a:cubicBezTo>
                  <a:pt x="210575" y="116096"/>
                  <a:pt x="210575" y="116096"/>
                  <a:pt x="211867" y="116096"/>
                </a:cubicBezTo>
                <a:cubicBezTo>
                  <a:pt x="213159" y="117386"/>
                  <a:pt x="215743" y="117386"/>
                  <a:pt x="217035" y="117386"/>
                </a:cubicBezTo>
                <a:cubicBezTo>
                  <a:pt x="219619" y="117386"/>
                  <a:pt x="222202" y="117386"/>
                  <a:pt x="223494" y="116096"/>
                </a:cubicBezTo>
                <a:cubicBezTo>
                  <a:pt x="226078" y="114806"/>
                  <a:pt x="227370" y="113516"/>
                  <a:pt x="228662" y="110936"/>
                </a:cubicBezTo>
                <a:cubicBezTo>
                  <a:pt x="229954" y="109646"/>
                  <a:pt x="231245" y="107066"/>
                  <a:pt x="231245" y="103196"/>
                </a:cubicBezTo>
                <a:cubicBezTo>
                  <a:pt x="232537" y="99326"/>
                  <a:pt x="232537" y="95457"/>
                  <a:pt x="232537" y="90297"/>
                </a:cubicBezTo>
                <a:cubicBezTo>
                  <a:pt x="232537" y="86427"/>
                  <a:pt x="232537" y="83847"/>
                  <a:pt x="232537" y="79977"/>
                </a:cubicBezTo>
                <a:cubicBezTo>
                  <a:pt x="231245" y="76107"/>
                  <a:pt x="231245" y="73527"/>
                  <a:pt x="229954" y="70947"/>
                </a:cubicBezTo>
                <a:cubicBezTo>
                  <a:pt x="228662" y="68368"/>
                  <a:pt x="227370" y="67078"/>
                  <a:pt x="226078" y="65788"/>
                </a:cubicBezTo>
                <a:cubicBezTo>
                  <a:pt x="223494" y="64498"/>
                  <a:pt x="220910" y="63208"/>
                  <a:pt x="218327" y="63208"/>
                </a:cubicBezTo>
                <a:cubicBezTo>
                  <a:pt x="217035" y="63208"/>
                  <a:pt x="215743" y="63208"/>
                  <a:pt x="214451" y="64498"/>
                </a:cubicBezTo>
                <a:cubicBezTo>
                  <a:pt x="213159" y="64498"/>
                  <a:pt x="213159" y="64498"/>
                  <a:pt x="211867" y="64498"/>
                </a:cubicBezTo>
                <a:cubicBezTo>
                  <a:pt x="210575" y="65788"/>
                  <a:pt x="209284" y="65788"/>
                  <a:pt x="209284" y="67078"/>
                </a:cubicBezTo>
                <a:cubicBezTo>
                  <a:pt x="207992" y="68368"/>
                  <a:pt x="206700" y="69658"/>
                  <a:pt x="206700" y="70947"/>
                </a:cubicBezTo>
                <a:lnTo>
                  <a:pt x="206700" y="49018"/>
                </a:lnTo>
                <a:close/>
                <a:moveTo>
                  <a:pt x="100766" y="49018"/>
                </a:moveTo>
                <a:lnTo>
                  <a:pt x="100766" y="116096"/>
                </a:lnTo>
                <a:lnTo>
                  <a:pt x="116269" y="116096"/>
                </a:lnTo>
                <a:lnTo>
                  <a:pt x="116269" y="87717"/>
                </a:lnTo>
                <a:lnTo>
                  <a:pt x="138230" y="87717"/>
                </a:lnTo>
                <a:lnTo>
                  <a:pt x="138230" y="74817"/>
                </a:lnTo>
                <a:lnTo>
                  <a:pt x="116269" y="74817"/>
                </a:lnTo>
                <a:lnTo>
                  <a:pt x="116269" y="61918"/>
                </a:lnTo>
                <a:lnTo>
                  <a:pt x="139522" y="61918"/>
                </a:lnTo>
                <a:lnTo>
                  <a:pt x="139522" y="49018"/>
                </a:lnTo>
                <a:close/>
                <a:moveTo>
                  <a:pt x="82680" y="0"/>
                </a:moveTo>
                <a:cubicBezTo>
                  <a:pt x="91723" y="0"/>
                  <a:pt x="99474" y="7740"/>
                  <a:pt x="99474" y="16769"/>
                </a:cubicBezTo>
                <a:cubicBezTo>
                  <a:pt x="99474" y="18059"/>
                  <a:pt x="98182" y="19349"/>
                  <a:pt x="98182" y="21929"/>
                </a:cubicBezTo>
                <a:lnTo>
                  <a:pt x="161484" y="21929"/>
                </a:lnTo>
                <a:cubicBezTo>
                  <a:pt x="161484" y="19349"/>
                  <a:pt x="160192" y="18059"/>
                  <a:pt x="160192" y="16769"/>
                </a:cubicBezTo>
                <a:cubicBezTo>
                  <a:pt x="160192" y="7740"/>
                  <a:pt x="167944" y="0"/>
                  <a:pt x="176987" y="0"/>
                </a:cubicBezTo>
                <a:cubicBezTo>
                  <a:pt x="186030" y="0"/>
                  <a:pt x="193781" y="7740"/>
                  <a:pt x="193781" y="16769"/>
                </a:cubicBezTo>
                <a:cubicBezTo>
                  <a:pt x="193781" y="18059"/>
                  <a:pt x="193781" y="19349"/>
                  <a:pt x="192489" y="21929"/>
                </a:cubicBezTo>
                <a:lnTo>
                  <a:pt x="255791" y="21929"/>
                </a:lnTo>
                <a:cubicBezTo>
                  <a:pt x="255791" y="19349"/>
                  <a:pt x="255791" y="18059"/>
                  <a:pt x="255791" y="16769"/>
                </a:cubicBezTo>
                <a:cubicBezTo>
                  <a:pt x="255791" y="7740"/>
                  <a:pt x="262250" y="0"/>
                  <a:pt x="271294" y="0"/>
                </a:cubicBezTo>
                <a:cubicBezTo>
                  <a:pt x="280337" y="0"/>
                  <a:pt x="288088" y="7740"/>
                  <a:pt x="288088" y="16769"/>
                </a:cubicBezTo>
                <a:cubicBezTo>
                  <a:pt x="288088" y="18059"/>
                  <a:pt x="288088" y="19349"/>
                  <a:pt x="286796" y="21929"/>
                </a:cubicBezTo>
                <a:lnTo>
                  <a:pt x="350098" y="21929"/>
                </a:lnTo>
                <a:cubicBezTo>
                  <a:pt x="350098" y="19349"/>
                  <a:pt x="350098" y="18059"/>
                  <a:pt x="350098" y="16769"/>
                </a:cubicBezTo>
                <a:cubicBezTo>
                  <a:pt x="350098" y="7740"/>
                  <a:pt x="356557" y="0"/>
                  <a:pt x="365600" y="0"/>
                </a:cubicBezTo>
                <a:cubicBezTo>
                  <a:pt x="375935" y="0"/>
                  <a:pt x="382395" y="7740"/>
                  <a:pt x="382395" y="16769"/>
                </a:cubicBezTo>
                <a:cubicBezTo>
                  <a:pt x="382395" y="18059"/>
                  <a:pt x="382395" y="19349"/>
                  <a:pt x="382395" y="21929"/>
                </a:cubicBezTo>
                <a:lnTo>
                  <a:pt x="445696" y="21929"/>
                </a:lnTo>
                <a:cubicBezTo>
                  <a:pt x="444405" y="19349"/>
                  <a:pt x="444405" y="18059"/>
                  <a:pt x="444405" y="16769"/>
                </a:cubicBezTo>
                <a:cubicBezTo>
                  <a:pt x="444405" y="7740"/>
                  <a:pt x="452156" y="0"/>
                  <a:pt x="461199" y="0"/>
                </a:cubicBezTo>
                <a:cubicBezTo>
                  <a:pt x="470242" y="0"/>
                  <a:pt x="476701" y="7740"/>
                  <a:pt x="476701" y="16769"/>
                </a:cubicBezTo>
                <a:cubicBezTo>
                  <a:pt x="476701" y="18059"/>
                  <a:pt x="476701" y="19349"/>
                  <a:pt x="476701" y="21929"/>
                </a:cubicBezTo>
                <a:lnTo>
                  <a:pt x="496080" y="21929"/>
                </a:lnTo>
                <a:cubicBezTo>
                  <a:pt x="521917" y="21929"/>
                  <a:pt x="542587" y="42568"/>
                  <a:pt x="542587" y="68368"/>
                </a:cubicBezTo>
                <a:lnTo>
                  <a:pt x="542587" y="463094"/>
                </a:lnTo>
                <a:lnTo>
                  <a:pt x="441821" y="563710"/>
                </a:lnTo>
                <a:lnTo>
                  <a:pt x="47799" y="563710"/>
                </a:lnTo>
                <a:cubicBezTo>
                  <a:pt x="21962" y="563710"/>
                  <a:pt x="0" y="541781"/>
                  <a:pt x="0" y="515982"/>
                </a:cubicBezTo>
                <a:lnTo>
                  <a:pt x="0" y="68368"/>
                </a:lnTo>
                <a:cubicBezTo>
                  <a:pt x="0" y="42568"/>
                  <a:pt x="21962" y="21929"/>
                  <a:pt x="47799" y="21929"/>
                </a:cubicBezTo>
                <a:lnTo>
                  <a:pt x="67177" y="21929"/>
                </a:lnTo>
                <a:cubicBezTo>
                  <a:pt x="67177" y="19349"/>
                  <a:pt x="65886" y="18059"/>
                  <a:pt x="65886" y="16769"/>
                </a:cubicBezTo>
                <a:cubicBezTo>
                  <a:pt x="65886" y="7740"/>
                  <a:pt x="73637" y="0"/>
                  <a:pt x="826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7" name="cup-of-hot-chocolate_15234"/>
          <p:cNvSpPr>
            <a:spLocks noChangeAspect="1"/>
          </p:cNvSpPr>
          <p:nvPr/>
        </p:nvSpPr>
        <p:spPr bwMode="auto">
          <a:xfrm>
            <a:off x="10104253" y="2491715"/>
            <a:ext cx="588261" cy="609685"/>
          </a:xfrm>
          <a:custGeom>
            <a:avLst/>
            <a:gdLst>
              <a:gd name="connsiteX0" fmla="*/ 474165 w 583942"/>
              <a:gd name="connsiteY0" fmla="*/ 325153 h 605208"/>
              <a:gd name="connsiteX1" fmla="*/ 456637 w 583942"/>
              <a:gd name="connsiteY1" fmla="*/ 439386 h 605208"/>
              <a:gd name="connsiteX2" fmla="*/ 523057 w 583942"/>
              <a:gd name="connsiteY2" fmla="*/ 382270 h 605208"/>
              <a:gd name="connsiteX3" fmla="*/ 474165 w 583942"/>
              <a:gd name="connsiteY3" fmla="*/ 325153 h 605208"/>
              <a:gd name="connsiteX4" fmla="*/ 57195 w 583942"/>
              <a:gd name="connsiteY4" fmla="*/ 264352 h 605208"/>
              <a:gd name="connsiteX5" fmla="*/ 154980 w 583942"/>
              <a:gd name="connsiteY5" fmla="*/ 517691 h 605208"/>
              <a:gd name="connsiteX6" fmla="*/ 131917 w 583942"/>
              <a:gd name="connsiteY6" fmla="*/ 264352 h 605208"/>
              <a:gd name="connsiteX7" fmla="*/ 0 w 583942"/>
              <a:gd name="connsiteY7" fmla="*/ 227502 h 605208"/>
              <a:gd name="connsiteX8" fmla="*/ 476010 w 583942"/>
              <a:gd name="connsiteY8" fmla="*/ 227502 h 605208"/>
              <a:gd name="connsiteX9" fmla="*/ 476010 w 583942"/>
              <a:gd name="connsiteY9" fmla="*/ 279091 h 605208"/>
              <a:gd name="connsiteX10" fmla="*/ 583942 w 583942"/>
              <a:gd name="connsiteY10" fmla="*/ 381348 h 605208"/>
              <a:gd name="connsiteX11" fmla="*/ 439110 w 583942"/>
              <a:gd name="connsiteY11" fmla="*/ 486369 h 605208"/>
              <a:gd name="connsiteX12" fmla="*/ 380070 w 583942"/>
              <a:gd name="connsiteY12" fmla="*/ 561910 h 605208"/>
              <a:gd name="connsiteX13" fmla="*/ 476010 w 583942"/>
              <a:gd name="connsiteY13" fmla="*/ 581256 h 605208"/>
              <a:gd name="connsiteX14" fmla="*/ 238005 w 583942"/>
              <a:gd name="connsiteY14" fmla="*/ 605208 h 605208"/>
              <a:gd name="connsiteX15" fmla="*/ 0 w 583942"/>
              <a:gd name="connsiteY15" fmla="*/ 581256 h 605208"/>
              <a:gd name="connsiteX16" fmla="*/ 95940 w 583942"/>
              <a:gd name="connsiteY16" fmla="*/ 561910 h 605208"/>
              <a:gd name="connsiteX17" fmla="*/ 0 w 583942"/>
              <a:gd name="connsiteY17" fmla="*/ 227502 h 605208"/>
              <a:gd name="connsiteX18" fmla="*/ 500876 w 583942"/>
              <a:gd name="connsiteY18" fmla="*/ 28452 h 605208"/>
              <a:gd name="connsiteX19" fmla="*/ 516563 w 583942"/>
              <a:gd name="connsiteY19" fmla="*/ 41576 h 605208"/>
              <a:gd name="connsiteX20" fmla="*/ 461197 w 583942"/>
              <a:gd name="connsiteY20" fmla="*/ 120783 h 605208"/>
              <a:gd name="connsiteX21" fmla="*/ 356002 w 583942"/>
              <a:gd name="connsiteY21" fmla="*/ 174201 h 605208"/>
              <a:gd name="connsiteX22" fmla="*/ 329242 w 583942"/>
              <a:gd name="connsiteY22" fmla="*/ 166833 h 605208"/>
              <a:gd name="connsiteX23" fmla="*/ 411368 w 583942"/>
              <a:gd name="connsiteY23" fmla="*/ 103284 h 605208"/>
              <a:gd name="connsiteX24" fmla="*/ 487958 w 583942"/>
              <a:gd name="connsiteY24" fmla="*/ 41576 h 605208"/>
              <a:gd name="connsiteX25" fmla="*/ 500876 w 583942"/>
              <a:gd name="connsiteY25" fmla="*/ 28452 h 605208"/>
              <a:gd name="connsiteX26" fmla="*/ 417953 w 583942"/>
              <a:gd name="connsiteY26" fmla="*/ 654 h 605208"/>
              <a:gd name="connsiteX27" fmla="*/ 436283 w 583942"/>
              <a:gd name="connsiteY27" fmla="*/ 9287 h 605208"/>
              <a:gd name="connsiteX28" fmla="*/ 276730 w 583942"/>
              <a:gd name="connsiteY28" fmla="*/ 163995 h 605208"/>
              <a:gd name="connsiteX29" fmla="*/ 249062 w 583942"/>
              <a:gd name="connsiteY29" fmla="*/ 163995 h 605208"/>
              <a:gd name="connsiteX30" fmla="*/ 327455 w 583942"/>
              <a:gd name="connsiteY30" fmla="*/ 82958 h 605208"/>
              <a:gd name="connsiteX31" fmla="*/ 408615 w 583942"/>
              <a:gd name="connsiteY31" fmla="*/ 17575 h 605208"/>
              <a:gd name="connsiteX32" fmla="*/ 417953 w 583942"/>
              <a:gd name="connsiteY32" fmla="*/ 654 h 60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83942" h="605208">
                <a:moveTo>
                  <a:pt x="474165" y="325153"/>
                </a:moveTo>
                <a:cubicBezTo>
                  <a:pt x="471397" y="363845"/>
                  <a:pt x="466785" y="402537"/>
                  <a:pt x="456637" y="439386"/>
                </a:cubicBezTo>
                <a:cubicBezTo>
                  <a:pt x="513832" y="432937"/>
                  <a:pt x="522135" y="412670"/>
                  <a:pt x="523057" y="382270"/>
                </a:cubicBezTo>
                <a:cubicBezTo>
                  <a:pt x="523057" y="355554"/>
                  <a:pt x="515677" y="335287"/>
                  <a:pt x="474165" y="325153"/>
                </a:cubicBezTo>
                <a:close/>
                <a:moveTo>
                  <a:pt x="57195" y="264352"/>
                </a:moveTo>
                <a:cubicBezTo>
                  <a:pt x="57195" y="264352"/>
                  <a:pt x="33210" y="424646"/>
                  <a:pt x="154980" y="517691"/>
                </a:cubicBezTo>
                <a:cubicBezTo>
                  <a:pt x="154980" y="517691"/>
                  <a:pt x="98707" y="362924"/>
                  <a:pt x="131917" y="264352"/>
                </a:cubicBezTo>
                <a:close/>
                <a:moveTo>
                  <a:pt x="0" y="227502"/>
                </a:moveTo>
                <a:lnTo>
                  <a:pt x="476010" y="227502"/>
                </a:lnTo>
                <a:cubicBezTo>
                  <a:pt x="476010" y="244084"/>
                  <a:pt x="476010" y="261588"/>
                  <a:pt x="476010" y="279091"/>
                </a:cubicBezTo>
                <a:cubicBezTo>
                  <a:pt x="549809" y="291989"/>
                  <a:pt x="583942" y="332523"/>
                  <a:pt x="583942" y="381348"/>
                </a:cubicBezTo>
                <a:cubicBezTo>
                  <a:pt x="583942" y="436622"/>
                  <a:pt x="539662" y="482684"/>
                  <a:pt x="439110" y="486369"/>
                </a:cubicBezTo>
                <a:cubicBezTo>
                  <a:pt x="425272" y="515849"/>
                  <a:pt x="405900" y="541643"/>
                  <a:pt x="380070" y="561910"/>
                </a:cubicBezTo>
                <a:cubicBezTo>
                  <a:pt x="438187" y="565595"/>
                  <a:pt x="476010" y="572965"/>
                  <a:pt x="476010" y="581256"/>
                </a:cubicBezTo>
                <a:cubicBezTo>
                  <a:pt x="476010" y="594153"/>
                  <a:pt x="369922" y="605208"/>
                  <a:pt x="238005" y="605208"/>
                </a:cubicBezTo>
                <a:cubicBezTo>
                  <a:pt x="107010" y="605208"/>
                  <a:pt x="0" y="594153"/>
                  <a:pt x="0" y="581256"/>
                </a:cubicBezTo>
                <a:cubicBezTo>
                  <a:pt x="0" y="572965"/>
                  <a:pt x="37822" y="565595"/>
                  <a:pt x="95940" y="561910"/>
                </a:cubicBezTo>
                <a:cubicBezTo>
                  <a:pt x="0" y="488212"/>
                  <a:pt x="0" y="333444"/>
                  <a:pt x="0" y="227502"/>
                </a:cubicBezTo>
                <a:close/>
                <a:moveTo>
                  <a:pt x="500876" y="28452"/>
                </a:moveTo>
                <a:cubicBezTo>
                  <a:pt x="508028" y="28452"/>
                  <a:pt x="515641" y="32827"/>
                  <a:pt x="516563" y="41576"/>
                </a:cubicBezTo>
                <a:cubicBezTo>
                  <a:pt x="522100" y="83022"/>
                  <a:pt x="499954" y="109731"/>
                  <a:pt x="461197" y="120783"/>
                </a:cubicBezTo>
                <a:cubicBezTo>
                  <a:pt x="425209" y="130914"/>
                  <a:pt x="368921" y="131835"/>
                  <a:pt x="356002" y="174201"/>
                </a:cubicBezTo>
                <a:cubicBezTo>
                  <a:pt x="351388" y="191700"/>
                  <a:pt x="323705" y="184332"/>
                  <a:pt x="329242" y="166833"/>
                </a:cubicBezTo>
                <a:cubicBezTo>
                  <a:pt x="340315" y="128151"/>
                  <a:pt x="374457" y="112494"/>
                  <a:pt x="411368" y="103284"/>
                </a:cubicBezTo>
                <a:cubicBezTo>
                  <a:pt x="449201" y="94995"/>
                  <a:pt x="494417" y="91311"/>
                  <a:pt x="487958" y="41576"/>
                </a:cubicBezTo>
                <a:cubicBezTo>
                  <a:pt x="487035" y="32827"/>
                  <a:pt x="493725" y="28452"/>
                  <a:pt x="500876" y="28452"/>
                </a:cubicBezTo>
                <a:close/>
                <a:moveTo>
                  <a:pt x="417953" y="654"/>
                </a:moveTo>
                <a:cubicBezTo>
                  <a:pt x="424754" y="-1303"/>
                  <a:pt x="433055" y="1000"/>
                  <a:pt x="436283" y="9287"/>
                </a:cubicBezTo>
                <a:cubicBezTo>
                  <a:pt x="475941" y="120714"/>
                  <a:pt x="286875" y="78353"/>
                  <a:pt x="276730" y="163995"/>
                </a:cubicBezTo>
                <a:cubicBezTo>
                  <a:pt x="274885" y="181491"/>
                  <a:pt x="247217" y="181491"/>
                  <a:pt x="249062" y="163995"/>
                </a:cubicBezTo>
                <a:cubicBezTo>
                  <a:pt x="253673" y="118872"/>
                  <a:pt x="286875" y="96771"/>
                  <a:pt x="327455" y="82958"/>
                </a:cubicBezTo>
                <a:cubicBezTo>
                  <a:pt x="360657" y="71907"/>
                  <a:pt x="426138" y="65461"/>
                  <a:pt x="408615" y="17575"/>
                </a:cubicBezTo>
                <a:cubicBezTo>
                  <a:pt x="405848" y="8827"/>
                  <a:pt x="411151" y="2611"/>
                  <a:pt x="417953" y="6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8" name="analysis_295050"/>
          <p:cNvSpPr>
            <a:spLocks noChangeAspect="1"/>
          </p:cNvSpPr>
          <p:nvPr/>
        </p:nvSpPr>
        <p:spPr bwMode="auto">
          <a:xfrm>
            <a:off x="1475393" y="2586171"/>
            <a:ext cx="609685" cy="392461"/>
          </a:xfrm>
          <a:custGeom>
            <a:avLst/>
            <a:gdLst>
              <a:gd name="connsiteX0" fmla="*/ 143953 w 607639"/>
              <a:gd name="connsiteY0" fmla="*/ 239428 h 391144"/>
              <a:gd name="connsiteX1" fmla="*/ 223838 w 607639"/>
              <a:gd name="connsiteY1" fmla="*/ 239428 h 391144"/>
              <a:gd name="connsiteX2" fmla="*/ 239851 w 607639"/>
              <a:gd name="connsiteY2" fmla="*/ 239428 h 391144"/>
              <a:gd name="connsiteX3" fmla="*/ 239851 w 607639"/>
              <a:gd name="connsiteY3" fmla="*/ 287271 h 391144"/>
              <a:gd name="connsiteX4" fmla="*/ 223838 w 607639"/>
              <a:gd name="connsiteY4" fmla="*/ 287271 h 391144"/>
              <a:gd name="connsiteX5" fmla="*/ 143953 w 607639"/>
              <a:gd name="connsiteY5" fmla="*/ 287271 h 391144"/>
              <a:gd name="connsiteX6" fmla="*/ 143953 w 607639"/>
              <a:gd name="connsiteY6" fmla="*/ 167593 h 391144"/>
              <a:gd name="connsiteX7" fmla="*/ 239851 w 607639"/>
              <a:gd name="connsiteY7" fmla="*/ 167593 h 391144"/>
              <a:gd name="connsiteX8" fmla="*/ 239851 w 607639"/>
              <a:gd name="connsiteY8" fmla="*/ 215507 h 391144"/>
              <a:gd name="connsiteX9" fmla="*/ 143953 w 607639"/>
              <a:gd name="connsiteY9" fmla="*/ 215507 h 391144"/>
              <a:gd name="connsiteX10" fmla="*/ 415772 w 607639"/>
              <a:gd name="connsiteY10" fmla="*/ 143601 h 391144"/>
              <a:gd name="connsiteX11" fmla="*/ 463686 w 607639"/>
              <a:gd name="connsiteY11" fmla="*/ 143601 h 391144"/>
              <a:gd name="connsiteX12" fmla="*/ 463686 w 607639"/>
              <a:gd name="connsiteY12" fmla="*/ 287272 h 391144"/>
              <a:gd name="connsiteX13" fmla="*/ 415772 w 607639"/>
              <a:gd name="connsiteY13" fmla="*/ 287272 h 391144"/>
              <a:gd name="connsiteX14" fmla="*/ 287836 w 607639"/>
              <a:gd name="connsiteY14" fmla="*/ 143601 h 391144"/>
              <a:gd name="connsiteX15" fmla="*/ 335820 w 607639"/>
              <a:gd name="connsiteY15" fmla="*/ 143601 h 391144"/>
              <a:gd name="connsiteX16" fmla="*/ 335820 w 607639"/>
              <a:gd name="connsiteY16" fmla="*/ 287272 h 391144"/>
              <a:gd name="connsiteX17" fmla="*/ 287836 w 607639"/>
              <a:gd name="connsiteY17" fmla="*/ 287272 h 391144"/>
              <a:gd name="connsiteX18" fmla="*/ 351769 w 607639"/>
              <a:gd name="connsiteY18" fmla="*/ 95757 h 391144"/>
              <a:gd name="connsiteX19" fmla="*/ 399683 w 607639"/>
              <a:gd name="connsiteY19" fmla="*/ 95757 h 391144"/>
              <a:gd name="connsiteX20" fmla="*/ 399683 w 607639"/>
              <a:gd name="connsiteY20" fmla="*/ 287271 h 391144"/>
              <a:gd name="connsiteX21" fmla="*/ 351769 w 607639"/>
              <a:gd name="connsiteY21" fmla="*/ 287271 h 391144"/>
              <a:gd name="connsiteX22" fmla="*/ 95948 w 607639"/>
              <a:gd name="connsiteY22" fmla="*/ 47904 h 391144"/>
              <a:gd name="connsiteX23" fmla="*/ 95948 w 607639"/>
              <a:gd name="connsiteY23" fmla="*/ 343240 h 391144"/>
              <a:gd name="connsiteX24" fmla="*/ 511691 w 607639"/>
              <a:gd name="connsiteY24" fmla="*/ 343240 h 391144"/>
              <a:gd name="connsiteX25" fmla="*/ 511691 w 607639"/>
              <a:gd name="connsiteY25" fmla="*/ 47904 h 391144"/>
              <a:gd name="connsiteX26" fmla="*/ 47974 w 607639"/>
              <a:gd name="connsiteY26" fmla="*/ 0 h 391144"/>
              <a:gd name="connsiteX27" fmla="*/ 559665 w 607639"/>
              <a:gd name="connsiteY27" fmla="*/ 0 h 391144"/>
              <a:gd name="connsiteX28" fmla="*/ 559665 w 607639"/>
              <a:gd name="connsiteY28" fmla="*/ 343240 h 391144"/>
              <a:gd name="connsiteX29" fmla="*/ 607639 w 607639"/>
              <a:gd name="connsiteY29" fmla="*/ 343240 h 391144"/>
              <a:gd name="connsiteX30" fmla="*/ 607639 w 607639"/>
              <a:gd name="connsiteY30" fmla="*/ 391144 h 391144"/>
              <a:gd name="connsiteX31" fmla="*/ 0 w 607639"/>
              <a:gd name="connsiteY31" fmla="*/ 391144 h 391144"/>
              <a:gd name="connsiteX32" fmla="*/ 0 w 607639"/>
              <a:gd name="connsiteY32" fmla="*/ 343240 h 391144"/>
              <a:gd name="connsiteX33" fmla="*/ 47974 w 607639"/>
              <a:gd name="connsiteY33" fmla="*/ 343240 h 39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607639" h="391144">
                <a:moveTo>
                  <a:pt x="143953" y="239428"/>
                </a:moveTo>
                <a:lnTo>
                  <a:pt x="223838" y="239428"/>
                </a:lnTo>
                <a:lnTo>
                  <a:pt x="239851" y="239428"/>
                </a:lnTo>
                <a:lnTo>
                  <a:pt x="239851" y="287271"/>
                </a:lnTo>
                <a:lnTo>
                  <a:pt x="223838" y="287271"/>
                </a:lnTo>
                <a:lnTo>
                  <a:pt x="143953" y="287271"/>
                </a:lnTo>
                <a:close/>
                <a:moveTo>
                  <a:pt x="143953" y="167593"/>
                </a:moveTo>
                <a:lnTo>
                  <a:pt x="239851" y="167593"/>
                </a:lnTo>
                <a:lnTo>
                  <a:pt x="239851" y="215507"/>
                </a:lnTo>
                <a:lnTo>
                  <a:pt x="143953" y="215507"/>
                </a:lnTo>
                <a:close/>
                <a:moveTo>
                  <a:pt x="415772" y="143601"/>
                </a:moveTo>
                <a:lnTo>
                  <a:pt x="463686" y="143601"/>
                </a:lnTo>
                <a:lnTo>
                  <a:pt x="463686" y="287272"/>
                </a:lnTo>
                <a:lnTo>
                  <a:pt x="415772" y="287272"/>
                </a:lnTo>
                <a:close/>
                <a:moveTo>
                  <a:pt x="287836" y="143601"/>
                </a:moveTo>
                <a:lnTo>
                  <a:pt x="335820" y="143601"/>
                </a:lnTo>
                <a:lnTo>
                  <a:pt x="335820" y="287272"/>
                </a:lnTo>
                <a:lnTo>
                  <a:pt x="287836" y="287272"/>
                </a:lnTo>
                <a:close/>
                <a:moveTo>
                  <a:pt x="351769" y="95757"/>
                </a:moveTo>
                <a:lnTo>
                  <a:pt x="399683" y="95757"/>
                </a:lnTo>
                <a:lnTo>
                  <a:pt x="399683" y="287271"/>
                </a:lnTo>
                <a:lnTo>
                  <a:pt x="351769" y="287271"/>
                </a:lnTo>
                <a:close/>
                <a:moveTo>
                  <a:pt x="95948" y="47904"/>
                </a:moveTo>
                <a:lnTo>
                  <a:pt x="95948" y="343240"/>
                </a:lnTo>
                <a:lnTo>
                  <a:pt x="511691" y="343240"/>
                </a:lnTo>
                <a:lnTo>
                  <a:pt x="511691" y="47904"/>
                </a:lnTo>
                <a:close/>
                <a:moveTo>
                  <a:pt x="47974" y="0"/>
                </a:moveTo>
                <a:lnTo>
                  <a:pt x="559665" y="0"/>
                </a:lnTo>
                <a:lnTo>
                  <a:pt x="559665" y="343240"/>
                </a:lnTo>
                <a:lnTo>
                  <a:pt x="607639" y="343240"/>
                </a:lnTo>
                <a:lnTo>
                  <a:pt x="607639" y="391144"/>
                </a:lnTo>
                <a:lnTo>
                  <a:pt x="0" y="391144"/>
                </a:lnTo>
                <a:lnTo>
                  <a:pt x="0" y="343240"/>
                </a:lnTo>
                <a:lnTo>
                  <a:pt x="47974" y="3432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79" name="矩形 78"/>
          <p:cNvSpPr/>
          <p:nvPr/>
        </p:nvSpPr>
        <p:spPr>
          <a:xfrm>
            <a:off x="751433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944698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5039054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7162938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9303056" y="4602414"/>
            <a:ext cx="20843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pic>
        <p:nvPicPr>
          <p:cNvPr id="25" name="图形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 76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8B7567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553154" y="5931738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801338" y="5305365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6096000" y="2142572"/>
            <a:ext cx="6096000" cy="2418784"/>
            <a:chOff x="0" y="3345654"/>
            <a:chExt cx="12192000" cy="4750364"/>
          </a:xfrm>
        </p:grpSpPr>
        <p:pic>
          <p:nvPicPr>
            <p:cNvPr id="13" name="图片 12" descr="图片包含 游戏机, 桌子, 画&#10;&#10;描述已自动生成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45654"/>
              <a:ext cx="12192000" cy="4750364"/>
            </a:xfrm>
            <a:prstGeom prst="rect">
              <a:avLst/>
            </a:prstGeom>
          </p:spPr>
        </p:pic>
        <p:pic>
          <p:nvPicPr>
            <p:cNvPr id="15" name="图片 14" descr="图片包含 游戏机&#10;&#10;描述已自动生成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345654"/>
              <a:ext cx="12192000" cy="4750364"/>
            </a:xfrm>
            <a:prstGeom prst="rect">
              <a:avLst/>
            </a:prstGeom>
          </p:spPr>
        </p:pic>
      </p:grpSp>
      <p:grpSp>
        <p:nvGrpSpPr>
          <p:cNvPr id="75" name="组合 74"/>
          <p:cNvGrpSpPr/>
          <p:nvPr/>
        </p:nvGrpSpPr>
        <p:grpSpPr>
          <a:xfrm>
            <a:off x="2640211" y="677428"/>
            <a:ext cx="690880" cy="780840"/>
            <a:chOff x="6734266" y="1074285"/>
            <a:chExt cx="690880" cy="780840"/>
          </a:xfrm>
        </p:grpSpPr>
        <p:sp>
          <p:nvSpPr>
            <p:cNvPr id="22" name="任意多边形: 形状 21"/>
            <p:cNvSpPr/>
            <p:nvPr/>
          </p:nvSpPr>
          <p:spPr>
            <a:xfrm rot="10800000">
              <a:off x="6734266" y="1074285"/>
              <a:ext cx="690880" cy="780840"/>
            </a:xfrm>
            <a:custGeom>
              <a:avLst/>
              <a:gdLst>
                <a:gd name="connsiteX0" fmla="*/ 575731 w 690880"/>
                <a:gd name="connsiteY0" fmla="*/ 780840 h 780840"/>
                <a:gd name="connsiteX1" fmla="*/ 115149 w 690880"/>
                <a:gd name="connsiteY1" fmla="*/ 780840 h 780840"/>
                <a:gd name="connsiteX2" fmla="*/ 0 w 690880"/>
                <a:gd name="connsiteY2" fmla="*/ 665691 h 780840"/>
                <a:gd name="connsiteX3" fmla="*/ 0 w 690880"/>
                <a:gd name="connsiteY3" fmla="*/ 205109 h 780840"/>
                <a:gd name="connsiteX4" fmla="*/ 115149 w 690880"/>
                <a:gd name="connsiteY4" fmla="*/ 89960 h 780840"/>
                <a:gd name="connsiteX5" fmla="*/ 229556 w 690880"/>
                <a:gd name="connsiteY5" fmla="*/ 89960 h 780840"/>
                <a:gd name="connsiteX6" fmla="*/ 345440 w 690880"/>
                <a:gd name="connsiteY6" fmla="*/ 0 h 780840"/>
                <a:gd name="connsiteX7" fmla="*/ 461324 w 690880"/>
                <a:gd name="connsiteY7" fmla="*/ 89960 h 780840"/>
                <a:gd name="connsiteX8" fmla="*/ 575731 w 690880"/>
                <a:gd name="connsiteY8" fmla="*/ 89960 h 780840"/>
                <a:gd name="connsiteX9" fmla="*/ 690880 w 690880"/>
                <a:gd name="connsiteY9" fmla="*/ 205109 h 780840"/>
                <a:gd name="connsiteX10" fmla="*/ 690880 w 690880"/>
                <a:gd name="connsiteY10" fmla="*/ 665691 h 780840"/>
                <a:gd name="connsiteX11" fmla="*/ 575731 w 690880"/>
                <a:gd name="connsiteY11" fmla="*/ 780840 h 78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90880" h="780840">
                  <a:moveTo>
                    <a:pt x="575731" y="780840"/>
                  </a:moveTo>
                  <a:lnTo>
                    <a:pt x="115149" y="780840"/>
                  </a:lnTo>
                  <a:cubicBezTo>
                    <a:pt x="51554" y="780840"/>
                    <a:pt x="0" y="729286"/>
                    <a:pt x="0" y="665691"/>
                  </a:cubicBezTo>
                  <a:lnTo>
                    <a:pt x="0" y="205109"/>
                  </a:lnTo>
                  <a:cubicBezTo>
                    <a:pt x="0" y="141514"/>
                    <a:pt x="51554" y="89960"/>
                    <a:pt x="115149" y="89960"/>
                  </a:cubicBezTo>
                  <a:lnTo>
                    <a:pt x="229556" y="89960"/>
                  </a:lnTo>
                  <a:lnTo>
                    <a:pt x="345440" y="0"/>
                  </a:lnTo>
                  <a:lnTo>
                    <a:pt x="461324" y="89960"/>
                  </a:lnTo>
                  <a:lnTo>
                    <a:pt x="575731" y="89960"/>
                  </a:lnTo>
                  <a:cubicBezTo>
                    <a:pt x="639326" y="89960"/>
                    <a:pt x="690880" y="141514"/>
                    <a:pt x="690880" y="205109"/>
                  </a:cubicBezTo>
                  <a:lnTo>
                    <a:pt x="690880" y="665691"/>
                  </a:lnTo>
                  <a:cubicBezTo>
                    <a:pt x="690880" y="729286"/>
                    <a:pt x="639326" y="780840"/>
                    <a:pt x="575731" y="780840"/>
                  </a:cubicBezTo>
                  <a:close/>
                </a:path>
              </a:pathLst>
            </a:cu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endParaRPr lang="zh-CN" altLang="en-US">
                <a:solidFill>
                  <a:schemeClr val="tx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4" name="IconShape"/>
            <p:cNvSpPr/>
            <p:nvPr/>
          </p:nvSpPr>
          <p:spPr bwMode="auto">
            <a:xfrm>
              <a:off x="6841694" y="1276249"/>
              <a:ext cx="476024" cy="315952"/>
            </a:xfrm>
            <a:custGeom>
              <a:avLst/>
              <a:gdLst>
                <a:gd name="T0" fmla="*/ 278945 h 440259"/>
                <a:gd name="T1" fmla="*/ 278945 h 440259"/>
                <a:gd name="T2" fmla="*/ 278945 h 440259"/>
                <a:gd name="T3" fmla="*/ 278945 h 440259"/>
                <a:gd name="T4" fmla="*/ 278945 h 440259"/>
                <a:gd name="T5" fmla="*/ 278945 h 440259"/>
                <a:gd name="T6" fmla="*/ 278945 h 440259"/>
                <a:gd name="T7" fmla="*/ 278945 h 440259"/>
                <a:gd name="T8" fmla="*/ 278945 h 440259"/>
                <a:gd name="T9" fmla="*/ 278945 h 440259"/>
                <a:gd name="T10" fmla="*/ 278945 h 440259"/>
                <a:gd name="T11" fmla="*/ 278945 h 440259"/>
                <a:gd name="T12" fmla="*/ 278945 h 440259"/>
                <a:gd name="T13" fmla="*/ 278945 h 440259"/>
                <a:gd name="T14" fmla="*/ 278945 h 440259"/>
                <a:gd name="T15" fmla="*/ 278945 h 440259"/>
                <a:gd name="T16" fmla="*/ 278945 h 440259"/>
                <a:gd name="T17" fmla="*/ 278945 h 440259"/>
                <a:gd name="T18" fmla="*/ 278945 h 440259"/>
                <a:gd name="T19" fmla="*/ 278945 h 440259"/>
                <a:gd name="T20" fmla="*/ 278945 h 440259"/>
                <a:gd name="T21" fmla="*/ 278945 h 440259"/>
                <a:gd name="T22" fmla="*/ 278945 h 440259"/>
                <a:gd name="T23" fmla="*/ 278945 h 440259"/>
                <a:gd name="T24" fmla="*/ 278945 h 440259"/>
                <a:gd name="T25" fmla="*/ 278945 h 440259"/>
                <a:gd name="T26" fmla="*/ 278945 h 440259"/>
                <a:gd name="T27" fmla="*/ 278945 h 440259"/>
                <a:gd name="T28" fmla="*/ 278945 h 440259"/>
                <a:gd name="T29" fmla="*/ 278945 h 440259"/>
                <a:gd name="T30" fmla="*/ 278945 h 440259"/>
                <a:gd name="T31" fmla="*/ 278945 h 440259"/>
                <a:gd name="T32" fmla="*/ 278945 h 440259"/>
                <a:gd name="T33" fmla="*/ 278945 h 440259"/>
                <a:gd name="T34" fmla="*/ 278945 h 440259"/>
                <a:gd name="T35" fmla="*/ 278945 h 440259"/>
                <a:gd name="T36" fmla="*/ 278945 h 440259"/>
                <a:gd name="T37" fmla="*/ 278945 h 440259"/>
                <a:gd name="T38" fmla="*/ 278945 h 440259"/>
                <a:gd name="T39" fmla="*/ 278945 h 440259"/>
                <a:gd name="T40" fmla="*/ 278945 h 440259"/>
                <a:gd name="T41" fmla="*/ 278945 h 440259"/>
                <a:gd name="T42" fmla="*/ 278945 h 440259"/>
                <a:gd name="T43" fmla="*/ 278945 h 440259"/>
                <a:gd name="T44" fmla="*/ 278945 h 440259"/>
                <a:gd name="T45" fmla="*/ 278945 h 440259"/>
                <a:gd name="T46" fmla="*/ 88862 h 440259"/>
                <a:gd name="T47" fmla="*/ 88862 h 440259"/>
                <a:gd name="T48" fmla="*/ 278945 h 440259"/>
                <a:gd name="T49" fmla="*/ 278945 h 440259"/>
                <a:gd name="T50" fmla="*/ 278945 h 440259"/>
                <a:gd name="T51" fmla="*/ 278945 h 440259"/>
                <a:gd name="T52" fmla="*/ 278945 h 440259"/>
                <a:gd name="T53" fmla="*/ 278945 h 440259"/>
                <a:gd name="T54" fmla="*/ 278945 h 440259"/>
                <a:gd name="T55" fmla="*/ 278945 h 440259"/>
                <a:gd name="T56" fmla="*/ 278945 h 440259"/>
                <a:gd name="T57" fmla="*/ 278945 h 440259"/>
                <a:gd name="T58" fmla="*/ 88862 h 440259"/>
                <a:gd name="T59" fmla="*/ 88862 h 440259"/>
                <a:gd name="T60" fmla="*/ 278945 h 440259"/>
                <a:gd name="T61" fmla="*/ 278945 h 440259"/>
                <a:gd name="T62" fmla="*/ 278945 h 440259"/>
                <a:gd name="T63" fmla="*/ 278945 h 440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2" h="533">
                  <a:moveTo>
                    <a:pt x="802" y="11"/>
                  </a:moveTo>
                  <a:cubicBezTo>
                    <a:pt x="802" y="11"/>
                    <a:pt x="802" y="11"/>
                    <a:pt x="802" y="11"/>
                  </a:cubicBezTo>
                  <a:cubicBezTo>
                    <a:pt x="801" y="9"/>
                    <a:pt x="801" y="8"/>
                    <a:pt x="800" y="6"/>
                  </a:cubicBezTo>
                  <a:cubicBezTo>
                    <a:pt x="800" y="6"/>
                    <a:pt x="800" y="6"/>
                    <a:pt x="800" y="6"/>
                  </a:cubicBezTo>
                  <a:cubicBezTo>
                    <a:pt x="800" y="6"/>
                    <a:pt x="800" y="6"/>
                    <a:pt x="800" y="6"/>
                  </a:cubicBezTo>
                  <a:cubicBezTo>
                    <a:pt x="799" y="5"/>
                    <a:pt x="798" y="4"/>
                    <a:pt x="797" y="3"/>
                  </a:cubicBezTo>
                  <a:cubicBezTo>
                    <a:pt x="796" y="3"/>
                    <a:pt x="796" y="2"/>
                    <a:pt x="796" y="2"/>
                  </a:cubicBezTo>
                  <a:cubicBezTo>
                    <a:pt x="795" y="2"/>
                    <a:pt x="794" y="1"/>
                    <a:pt x="793" y="1"/>
                  </a:cubicBezTo>
                  <a:cubicBezTo>
                    <a:pt x="792" y="0"/>
                    <a:pt x="791" y="0"/>
                    <a:pt x="791" y="0"/>
                  </a:cubicBezTo>
                  <a:cubicBezTo>
                    <a:pt x="790" y="0"/>
                    <a:pt x="789" y="0"/>
                    <a:pt x="789" y="0"/>
                  </a:cubicBezTo>
                  <a:lnTo>
                    <a:pt x="789" y="0"/>
                  </a:lnTo>
                  <a:cubicBezTo>
                    <a:pt x="788" y="0"/>
                    <a:pt x="788" y="0"/>
                    <a:pt x="787" y="0"/>
                  </a:cubicBezTo>
                  <a:cubicBezTo>
                    <a:pt x="787" y="0"/>
                    <a:pt x="787" y="0"/>
                    <a:pt x="787" y="0"/>
                  </a:cubicBezTo>
                  <a:cubicBezTo>
                    <a:pt x="787" y="0"/>
                    <a:pt x="787" y="0"/>
                    <a:pt x="787" y="0"/>
                  </a:cubicBezTo>
                  <a:cubicBezTo>
                    <a:pt x="786" y="0"/>
                    <a:pt x="786" y="0"/>
                    <a:pt x="786" y="0"/>
                  </a:cubicBezTo>
                  <a:lnTo>
                    <a:pt x="12" y="160"/>
                  </a:lnTo>
                  <a:cubicBezTo>
                    <a:pt x="6" y="161"/>
                    <a:pt x="2" y="166"/>
                    <a:pt x="1" y="171"/>
                  </a:cubicBezTo>
                  <a:cubicBezTo>
                    <a:pt x="0" y="177"/>
                    <a:pt x="3" y="182"/>
                    <a:pt x="8" y="185"/>
                  </a:cubicBezTo>
                  <a:lnTo>
                    <a:pt x="230" y="302"/>
                  </a:lnTo>
                  <a:lnTo>
                    <a:pt x="269" y="518"/>
                  </a:lnTo>
                  <a:cubicBezTo>
                    <a:pt x="269" y="518"/>
                    <a:pt x="269" y="518"/>
                    <a:pt x="269" y="518"/>
                  </a:cubicBezTo>
                  <a:cubicBezTo>
                    <a:pt x="269" y="519"/>
                    <a:pt x="269" y="520"/>
                    <a:pt x="269" y="521"/>
                  </a:cubicBezTo>
                  <a:cubicBezTo>
                    <a:pt x="269" y="522"/>
                    <a:pt x="269" y="523"/>
                    <a:pt x="269" y="523"/>
                  </a:cubicBezTo>
                  <a:cubicBezTo>
                    <a:pt x="269" y="524"/>
                    <a:pt x="270" y="525"/>
                    <a:pt x="270" y="527"/>
                  </a:cubicBezTo>
                  <a:cubicBezTo>
                    <a:pt x="271" y="527"/>
                    <a:pt x="271" y="527"/>
                    <a:pt x="271" y="527"/>
                  </a:cubicBezTo>
                  <a:cubicBezTo>
                    <a:pt x="271" y="527"/>
                    <a:pt x="271" y="527"/>
                    <a:pt x="271" y="527"/>
                  </a:cubicBezTo>
                  <a:cubicBezTo>
                    <a:pt x="271" y="528"/>
                    <a:pt x="271" y="528"/>
                    <a:pt x="272" y="528"/>
                  </a:cubicBezTo>
                  <a:cubicBezTo>
                    <a:pt x="272" y="529"/>
                    <a:pt x="273" y="530"/>
                    <a:pt x="274" y="530"/>
                  </a:cubicBezTo>
                  <a:cubicBezTo>
                    <a:pt x="274" y="530"/>
                    <a:pt x="274" y="530"/>
                    <a:pt x="274" y="531"/>
                  </a:cubicBezTo>
                  <a:cubicBezTo>
                    <a:pt x="274" y="531"/>
                    <a:pt x="274" y="531"/>
                    <a:pt x="275" y="531"/>
                  </a:cubicBezTo>
                  <a:cubicBezTo>
                    <a:pt x="275" y="531"/>
                    <a:pt x="276" y="532"/>
                    <a:pt x="277" y="532"/>
                  </a:cubicBezTo>
                  <a:cubicBezTo>
                    <a:pt x="277" y="532"/>
                    <a:pt x="278" y="533"/>
                    <a:pt x="278" y="533"/>
                  </a:cubicBezTo>
                  <a:cubicBezTo>
                    <a:pt x="279" y="533"/>
                    <a:pt x="281" y="533"/>
                    <a:pt x="282" y="533"/>
                  </a:cubicBezTo>
                  <a:lnTo>
                    <a:pt x="282" y="533"/>
                  </a:lnTo>
                  <a:lnTo>
                    <a:pt x="282" y="533"/>
                  </a:lnTo>
                  <a:lnTo>
                    <a:pt x="282" y="533"/>
                  </a:lnTo>
                  <a:cubicBezTo>
                    <a:pt x="282" y="533"/>
                    <a:pt x="282" y="533"/>
                    <a:pt x="282" y="533"/>
                  </a:cubicBezTo>
                  <a:cubicBezTo>
                    <a:pt x="282" y="533"/>
                    <a:pt x="282" y="533"/>
                    <a:pt x="283" y="533"/>
                  </a:cubicBezTo>
                  <a:cubicBezTo>
                    <a:pt x="286" y="533"/>
                    <a:pt x="290" y="532"/>
                    <a:pt x="292" y="529"/>
                  </a:cubicBezTo>
                  <a:lnTo>
                    <a:pt x="440" y="431"/>
                  </a:lnTo>
                  <a:lnTo>
                    <a:pt x="595" y="531"/>
                  </a:lnTo>
                  <a:cubicBezTo>
                    <a:pt x="597" y="532"/>
                    <a:pt x="599" y="533"/>
                    <a:pt x="602" y="533"/>
                  </a:cubicBezTo>
                  <a:cubicBezTo>
                    <a:pt x="603" y="533"/>
                    <a:pt x="605" y="533"/>
                    <a:pt x="606" y="533"/>
                  </a:cubicBezTo>
                  <a:cubicBezTo>
                    <a:pt x="610" y="531"/>
                    <a:pt x="613" y="528"/>
                    <a:pt x="614" y="524"/>
                  </a:cubicBezTo>
                  <a:lnTo>
                    <a:pt x="800" y="20"/>
                  </a:lnTo>
                  <a:cubicBezTo>
                    <a:pt x="801" y="18"/>
                    <a:pt x="802" y="16"/>
                    <a:pt x="802" y="13"/>
                  </a:cubicBezTo>
                  <a:cubicBezTo>
                    <a:pt x="802" y="12"/>
                    <a:pt x="802" y="12"/>
                    <a:pt x="802" y="11"/>
                  </a:cubicBezTo>
                  <a:close/>
                  <a:moveTo>
                    <a:pt x="647" y="101"/>
                  </a:moveTo>
                  <a:lnTo>
                    <a:pt x="327" y="336"/>
                  </a:lnTo>
                  <a:cubicBezTo>
                    <a:pt x="327" y="336"/>
                    <a:pt x="326" y="337"/>
                    <a:pt x="326" y="337"/>
                  </a:cubicBezTo>
                  <a:cubicBezTo>
                    <a:pt x="326" y="337"/>
                    <a:pt x="326" y="337"/>
                    <a:pt x="325" y="338"/>
                  </a:cubicBezTo>
                  <a:cubicBezTo>
                    <a:pt x="325" y="338"/>
                    <a:pt x="325" y="338"/>
                    <a:pt x="325" y="339"/>
                  </a:cubicBezTo>
                  <a:cubicBezTo>
                    <a:pt x="324" y="339"/>
                    <a:pt x="324" y="339"/>
                    <a:pt x="324" y="340"/>
                  </a:cubicBezTo>
                  <a:cubicBezTo>
                    <a:pt x="323" y="340"/>
                    <a:pt x="323" y="341"/>
                    <a:pt x="323" y="342"/>
                  </a:cubicBezTo>
                  <a:cubicBezTo>
                    <a:pt x="323" y="342"/>
                    <a:pt x="323" y="342"/>
                    <a:pt x="323" y="343"/>
                  </a:cubicBezTo>
                  <a:cubicBezTo>
                    <a:pt x="323" y="343"/>
                    <a:pt x="322" y="343"/>
                    <a:pt x="322" y="343"/>
                  </a:cubicBezTo>
                  <a:lnTo>
                    <a:pt x="286" y="462"/>
                  </a:lnTo>
                  <a:lnTo>
                    <a:pt x="257" y="301"/>
                  </a:lnTo>
                  <a:lnTo>
                    <a:pt x="647" y="101"/>
                  </a:lnTo>
                  <a:close/>
                  <a:moveTo>
                    <a:pt x="306" y="487"/>
                  </a:moveTo>
                  <a:lnTo>
                    <a:pt x="343" y="367"/>
                  </a:lnTo>
                  <a:lnTo>
                    <a:pt x="399" y="404"/>
                  </a:lnTo>
                  <a:lnTo>
                    <a:pt x="416" y="415"/>
                  </a:lnTo>
                  <a:lnTo>
                    <a:pt x="361" y="451"/>
                  </a:lnTo>
                  <a:lnTo>
                    <a:pt x="306" y="48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 dirty="0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686561" y="1565167"/>
            <a:ext cx="894080" cy="3390824"/>
            <a:chOff x="6624320" y="1962024"/>
            <a:chExt cx="894080" cy="3390824"/>
          </a:xfrm>
        </p:grpSpPr>
        <p:sp>
          <p:nvSpPr>
            <p:cNvPr id="5" name="ValueBack"/>
            <p:cNvSpPr/>
            <p:nvPr/>
          </p:nvSpPr>
          <p:spPr bwMode="auto">
            <a:xfrm>
              <a:off x="6624320" y="445876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RelativeShape"/>
            <p:cNvSpPr/>
            <p:nvPr/>
          </p:nvSpPr>
          <p:spPr bwMode="auto">
            <a:xfrm>
              <a:off x="6898110" y="196202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8" name="ValueShape"/>
            <p:cNvSpPr/>
            <p:nvPr/>
          </p:nvSpPr>
          <p:spPr bwMode="auto">
            <a:xfrm>
              <a:off x="6898110" y="3727062"/>
              <a:ext cx="346499" cy="1128467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654797" y="462880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32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.3%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1612586" y="1565167"/>
            <a:ext cx="894080" cy="3390824"/>
            <a:chOff x="6624320" y="2494674"/>
            <a:chExt cx="894080" cy="3390824"/>
          </a:xfrm>
        </p:grpSpPr>
        <p:sp>
          <p:nvSpPr>
            <p:cNvPr id="49" name="ValueBack"/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0" name="RelativeShape"/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51" name="ValueShape"/>
            <p:cNvSpPr/>
            <p:nvPr/>
          </p:nvSpPr>
          <p:spPr bwMode="auto">
            <a:xfrm>
              <a:off x="6898110" y="3523404"/>
              <a:ext cx="346499" cy="1864775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61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.0%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2538612" y="1565167"/>
            <a:ext cx="894080" cy="3390824"/>
            <a:chOff x="6624320" y="2494674"/>
            <a:chExt cx="894080" cy="3390824"/>
          </a:xfrm>
        </p:grpSpPr>
        <p:sp>
          <p:nvSpPr>
            <p:cNvPr id="56" name="ValueBack"/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7" name="RelativeShape"/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58" name="ValueShape"/>
            <p:cNvSpPr/>
            <p:nvPr/>
          </p:nvSpPr>
          <p:spPr bwMode="auto">
            <a:xfrm>
              <a:off x="6898111" y="3888246"/>
              <a:ext cx="346498" cy="1499933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48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.8%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3464637" y="1565167"/>
            <a:ext cx="894080" cy="3390824"/>
            <a:chOff x="6624320" y="2494674"/>
            <a:chExt cx="894080" cy="3390824"/>
          </a:xfrm>
        </p:grpSpPr>
        <p:sp>
          <p:nvSpPr>
            <p:cNvPr id="63" name="ValueBack"/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4" name="RelativeShape"/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65" name="ValueShape"/>
            <p:cNvSpPr/>
            <p:nvPr/>
          </p:nvSpPr>
          <p:spPr bwMode="auto">
            <a:xfrm>
              <a:off x="6898110" y="2990970"/>
              <a:ext cx="346499" cy="2397210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72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.1%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390663" y="1565167"/>
            <a:ext cx="894080" cy="3390824"/>
            <a:chOff x="6624320" y="2494674"/>
            <a:chExt cx="894080" cy="3390824"/>
          </a:xfrm>
        </p:grpSpPr>
        <p:sp>
          <p:nvSpPr>
            <p:cNvPr id="70" name="ValueBack"/>
            <p:cNvSpPr/>
            <p:nvPr/>
          </p:nvSpPr>
          <p:spPr bwMode="auto">
            <a:xfrm>
              <a:off x="6624320" y="4991418"/>
              <a:ext cx="894080" cy="894080"/>
            </a:xfrm>
            <a:prstGeom prst="ellipse">
              <a:avLst/>
            </a:prstGeom>
            <a:solidFill>
              <a:srgbClr val="5F493F"/>
            </a:solidFill>
            <a:ln w="25400">
              <a:solidFill>
                <a:schemeClr val="tx1">
                  <a:alpha val="0"/>
                </a:schemeClr>
              </a:solidFill>
              <a:miter lim="800000"/>
            </a:ln>
          </p:spPr>
          <p:txBody>
            <a:bodyPr lIns="0" tIns="0" rIns="0" bIns="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14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1" name="RelativeShape"/>
            <p:cNvSpPr/>
            <p:nvPr/>
          </p:nvSpPr>
          <p:spPr bwMode="auto">
            <a:xfrm>
              <a:off x="6898110" y="2494674"/>
              <a:ext cx="346499" cy="2893505"/>
            </a:xfrm>
            <a:prstGeom prst="roundRect">
              <a:avLst>
                <a:gd name="adj" fmla="val 50000"/>
              </a:avLst>
            </a:prstGeom>
            <a:solidFill>
              <a:srgbClr val="8B7567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>
                <a:latin typeface="Impact" panose="020B0806030902050204" pitchFamily="34" charset="0"/>
              </a:endParaRPr>
            </a:p>
          </p:txBody>
        </p:sp>
        <p:sp>
          <p:nvSpPr>
            <p:cNvPr id="72" name="ValueShape"/>
            <p:cNvSpPr/>
            <p:nvPr/>
          </p:nvSpPr>
          <p:spPr bwMode="auto">
            <a:xfrm>
              <a:off x="6898110" y="4494099"/>
              <a:ext cx="346499" cy="894080"/>
            </a:xfrm>
            <a:prstGeom prst="roundRect">
              <a:avLst>
                <a:gd name="adj" fmla="val 50000"/>
              </a:avLst>
            </a:prstGeom>
            <a:solidFill>
              <a:srgbClr val="5F493F"/>
            </a:solidFill>
            <a:ln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dirty="0">
                <a:latin typeface="Impact" panose="020B0806030902050204" pitchFamily="34" charset="0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6654797" y="5161459"/>
              <a:ext cx="8331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000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12</a:t>
              </a:r>
              <a:r>
                <a:rPr lang="en-US" altLang="zh-CN" dirty="0">
                  <a:solidFill>
                    <a:srgbClr val="F5F3F1"/>
                  </a:solidFill>
                  <a:latin typeface="Akrobat Black" panose="00000A00000000000000" pitchFamily="50" charset="0"/>
                </a:rPr>
                <a:t>.5%</a:t>
              </a:r>
              <a:endParaRPr lang="zh-CN" altLang="en-US" dirty="0">
                <a:solidFill>
                  <a:srgbClr val="F5F3F1"/>
                </a:solidFill>
                <a:latin typeface="Akrobat Black" panose="00000A00000000000000" pitchFamily="50" charset="0"/>
              </a:endParaRPr>
            </a:p>
          </p:txBody>
        </p:sp>
      </p:grpSp>
      <p:sp>
        <p:nvSpPr>
          <p:cNvPr id="76" name="文本框 75"/>
          <p:cNvSpPr txBox="1"/>
          <p:nvPr/>
        </p:nvSpPr>
        <p:spPr>
          <a:xfrm>
            <a:off x="681672" y="5305365"/>
            <a:ext cx="4607958" cy="1028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点击此处输入文本，文本内容应尽量简约精炼，尽可能减少赘余的内容，并和本页呈现的主题高度相关。点击此处输入文本，文本内容应尽量简约精炼。</a:t>
            </a: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cxnSp>
        <p:nvCxnSpPr>
          <p:cNvPr id="79" name="直接连接符 78"/>
          <p:cNvCxnSpPr/>
          <p:nvPr/>
        </p:nvCxnSpPr>
        <p:spPr>
          <a:xfrm>
            <a:off x="515938" y="5185458"/>
            <a:ext cx="4889439" cy="0"/>
          </a:xfrm>
          <a:prstGeom prst="line">
            <a:avLst/>
          </a:prstGeom>
          <a:ln w="25400">
            <a:solidFill>
              <a:srgbClr val="8B75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图形 3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任意多边形: 形状 41"/>
          <p:cNvSpPr/>
          <p:nvPr/>
        </p:nvSpPr>
        <p:spPr>
          <a:xfrm>
            <a:off x="0" y="2826740"/>
            <a:ext cx="9162489" cy="3817819"/>
          </a:xfrm>
          <a:custGeom>
            <a:avLst/>
            <a:gdLst>
              <a:gd name="connsiteX0" fmla="*/ 8519461 w 9162489"/>
              <a:gd name="connsiteY0" fmla="*/ 719 h 3817819"/>
              <a:gd name="connsiteX1" fmla="*/ 9162489 w 9162489"/>
              <a:gd name="connsiteY1" fmla="*/ 17986 h 3817819"/>
              <a:gd name="connsiteX2" fmla="*/ 4796332 w 9162489"/>
              <a:gd name="connsiteY2" fmla="*/ 265162 h 3817819"/>
              <a:gd name="connsiteX3" fmla="*/ 5579753 w 9162489"/>
              <a:gd name="connsiteY3" fmla="*/ 385248 h 3817819"/>
              <a:gd name="connsiteX4" fmla="*/ 8988394 w 9162489"/>
              <a:gd name="connsiteY4" fmla="*/ 592396 h 3817819"/>
              <a:gd name="connsiteX5" fmla="*/ 8500656 w 9162489"/>
              <a:gd name="connsiteY5" fmla="*/ 839572 h 3817819"/>
              <a:gd name="connsiteX6" fmla="*/ 3599784 w 9162489"/>
              <a:gd name="connsiteY6" fmla="*/ 1159801 h 3817819"/>
              <a:gd name="connsiteX7" fmla="*/ 7026387 w 9162489"/>
              <a:gd name="connsiteY7" fmla="*/ 1199830 h 3817819"/>
              <a:gd name="connsiteX8" fmla="*/ 6676819 w 9162489"/>
              <a:gd name="connsiteY8" fmla="*/ 1640144 h 3817819"/>
              <a:gd name="connsiteX9" fmla="*/ 0 w 9162489"/>
              <a:gd name="connsiteY9" fmla="*/ 3817819 h 3817819"/>
              <a:gd name="connsiteX10" fmla="*/ 0 w 9162489"/>
              <a:gd name="connsiteY10" fmla="*/ 2834850 h 3817819"/>
              <a:gd name="connsiteX11" fmla="*/ 6169736 w 9162489"/>
              <a:gd name="connsiteY11" fmla="*/ 1452010 h 3817819"/>
              <a:gd name="connsiteX12" fmla="*/ 3019472 w 9162489"/>
              <a:gd name="connsiteY12" fmla="*/ 1411981 h 3817819"/>
              <a:gd name="connsiteX13" fmla="*/ 3783550 w 9162489"/>
              <a:gd name="connsiteY13" fmla="*/ 904619 h 3817819"/>
              <a:gd name="connsiteX14" fmla="*/ 8665079 w 9162489"/>
              <a:gd name="connsiteY14" fmla="*/ 637428 h 3817819"/>
              <a:gd name="connsiteX15" fmla="*/ 5413950 w 9162489"/>
              <a:gd name="connsiteY15" fmla="*/ 504333 h 3817819"/>
              <a:gd name="connsiteX16" fmla="*/ 4906867 w 9162489"/>
              <a:gd name="connsiteY16" fmla="*/ 151080 h 3817819"/>
              <a:gd name="connsiteX17" fmla="*/ 8519461 w 9162489"/>
              <a:gd name="connsiteY17" fmla="*/ 719 h 3817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162489" h="3817819">
                <a:moveTo>
                  <a:pt x="8519461" y="719"/>
                </a:moveTo>
                <a:cubicBezTo>
                  <a:pt x="8745390" y="2553"/>
                  <a:pt x="8962143" y="7979"/>
                  <a:pt x="9162489" y="17986"/>
                </a:cubicBezTo>
                <a:cubicBezTo>
                  <a:pt x="9162489" y="17986"/>
                  <a:pt x="6215333" y="45004"/>
                  <a:pt x="4796332" y="265162"/>
                </a:cubicBezTo>
                <a:cubicBezTo>
                  <a:pt x="4796332" y="265162"/>
                  <a:pt x="4575260" y="345219"/>
                  <a:pt x="5579753" y="385248"/>
                </a:cubicBezTo>
                <a:cubicBezTo>
                  <a:pt x="5579753" y="385248"/>
                  <a:pt x="8988394" y="345219"/>
                  <a:pt x="8988394" y="592396"/>
                </a:cubicBezTo>
                <a:cubicBezTo>
                  <a:pt x="8988394" y="592396"/>
                  <a:pt x="9199794" y="779529"/>
                  <a:pt x="8500656" y="839572"/>
                </a:cubicBezTo>
                <a:lnTo>
                  <a:pt x="3599784" y="1159801"/>
                </a:lnTo>
                <a:cubicBezTo>
                  <a:pt x="3599784" y="1159801"/>
                  <a:pt x="6850913" y="1066735"/>
                  <a:pt x="7026387" y="1199830"/>
                </a:cubicBezTo>
                <a:cubicBezTo>
                  <a:pt x="7026387" y="1199830"/>
                  <a:pt x="7505836" y="1372954"/>
                  <a:pt x="6676819" y="1640144"/>
                </a:cubicBezTo>
                <a:lnTo>
                  <a:pt x="0" y="3817819"/>
                </a:lnTo>
                <a:lnTo>
                  <a:pt x="0" y="2834850"/>
                </a:lnTo>
                <a:lnTo>
                  <a:pt x="6169736" y="1452010"/>
                </a:lnTo>
                <a:lnTo>
                  <a:pt x="3019472" y="1411981"/>
                </a:lnTo>
                <a:cubicBezTo>
                  <a:pt x="3019472" y="1411981"/>
                  <a:pt x="2042614" y="1051724"/>
                  <a:pt x="3783550" y="904619"/>
                </a:cubicBezTo>
                <a:cubicBezTo>
                  <a:pt x="3783550" y="904619"/>
                  <a:pt x="8435716" y="751509"/>
                  <a:pt x="8665079" y="637428"/>
                </a:cubicBezTo>
                <a:cubicBezTo>
                  <a:pt x="8665079" y="637428"/>
                  <a:pt x="8305837" y="497328"/>
                  <a:pt x="5413950" y="504333"/>
                </a:cubicBezTo>
                <a:cubicBezTo>
                  <a:pt x="5413950" y="504333"/>
                  <a:pt x="3442270" y="411266"/>
                  <a:pt x="4906867" y="151080"/>
                </a:cubicBezTo>
                <a:cubicBezTo>
                  <a:pt x="4906867" y="151080"/>
                  <a:pt x="6937959" y="-12114"/>
                  <a:pt x="8519461" y="719"/>
                </a:cubicBezTo>
                <a:close/>
              </a:path>
            </a:pathLst>
          </a:cu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ExtraShape1"/>
          <p:cNvSpPr/>
          <p:nvPr/>
        </p:nvSpPr>
        <p:spPr bwMode="auto">
          <a:xfrm>
            <a:off x="2796421" y="3061713"/>
            <a:ext cx="1519627" cy="1519628"/>
          </a:xfrm>
          <a:prstGeom prst="donut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ExtraShape1"/>
          <p:cNvSpPr/>
          <p:nvPr/>
        </p:nvSpPr>
        <p:spPr bwMode="auto">
          <a:xfrm>
            <a:off x="3525111" y="4532320"/>
            <a:ext cx="62247" cy="637263"/>
          </a:xfrm>
          <a:prstGeom prst="rect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ExtraShape2"/>
          <p:cNvSpPr/>
          <p:nvPr/>
        </p:nvSpPr>
        <p:spPr bwMode="auto">
          <a:xfrm>
            <a:off x="3360154" y="5169584"/>
            <a:ext cx="392162" cy="98040"/>
          </a:xfrm>
          <a:prstGeom prst="ellipse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ValueShape1"/>
          <p:cNvSpPr/>
          <p:nvPr/>
        </p:nvSpPr>
        <p:spPr bwMode="auto">
          <a:xfrm>
            <a:off x="2796421" y="3064845"/>
            <a:ext cx="1519626" cy="1519626"/>
          </a:xfrm>
          <a:prstGeom prst="blockArc">
            <a:avLst>
              <a:gd name="adj1" fmla="val 16200000"/>
              <a:gd name="adj2" fmla="val 9288000"/>
              <a:gd name="adj3" fmla="val 24946"/>
            </a:avLst>
          </a:prstGeom>
          <a:solidFill>
            <a:srgbClr val="8B7567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IconShape1"/>
          <p:cNvSpPr/>
          <p:nvPr/>
        </p:nvSpPr>
        <p:spPr bwMode="auto">
          <a:xfrm>
            <a:off x="3321678" y="3602782"/>
            <a:ext cx="469112" cy="470175"/>
          </a:xfrm>
          <a:custGeom>
            <a:avLst/>
            <a:gdLst>
              <a:gd name="connsiteX0" fmla="*/ 199901 w 604154"/>
              <a:gd name="connsiteY0" fmla="*/ 394743 h 605522"/>
              <a:gd name="connsiteX1" fmla="*/ 404258 w 604154"/>
              <a:gd name="connsiteY1" fmla="*/ 394743 h 605522"/>
              <a:gd name="connsiteX2" fmla="*/ 365691 w 604154"/>
              <a:gd name="connsiteY2" fmla="*/ 427556 h 605522"/>
              <a:gd name="connsiteX3" fmla="*/ 238621 w 604154"/>
              <a:gd name="connsiteY3" fmla="*/ 427556 h 605522"/>
              <a:gd name="connsiteX4" fmla="*/ 199901 w 604154"/>
              <a:gd name="connsiteY4" fmla="*/ 394743 h 605522"/>
              <a:gd name="connsiteX5" fmla="*/ 588935 w 604154"/>
              <a:gd name="connsiteY5" fmla="*/ 310982 h 605522"/>
              <a:gd name="connsiteX6" fmla="*/ 604145 w 604154"/>
              <a:gd name="connsiteY6" fmla="*/ 327243 h 605522"/>
              <a:gd name="connsiteX7" fmla="*/ 570192 w 604154"/>
              <a:gd name="connsiteY7" fmla="*/ 470985 h 605522"/>
              <a:gd name="connsiteX8" fmla="*/ 435610 w 604154"/>
              <a:gd name="connsiteY8" fmla="*/ 563489 h 605522"/>
              <a:gd name="connsiteX9" fmla="*/ 417327 w 604154"/>
              <a:gd name="connsiteY9" fmla="*/ 605522 h 605522"/>
              <a:gd name="connsiteX10" fmla="*/ 319156 w 604154"/>
              <a:gd name="connsiteY10" fmla="*/ 605522 h 605522"/>
              <a:gd name="connsiteX11" fmla="*/ 380302 w 604154"/>
              <a:gd name="connsiteY11" fmla="*/ 459479 h 605522"/>
              <a:gd name="connsiteX12" fmla="*/ 456196 w 604154"/>
              <a:gd name="connsiteY12" fmla="*/ 403639 h 605522"/>
              <a:gd name="connsiteX13" fmla="*/ 500135 w 604154"/>
              <a:gd name="connsiteY13" fmla="*/ 389219 h 605522"/>
              <a:gd name="connsiteX14" fmla="*/ 513962 w 604154"/>
              <a:gd name="connsiteY14" fmla="*/ 398270 h 605522"/>
              <a:gd name="connsiteX15" fmla="*/ 467412 w 604154"/>
              <a:gd name="connsiteY15" fmla="*/ 444445 h 605522"/>
              <a:gd name="connsiteX16" fmla="*/ 472942 w 604154"/>
              <a:gd name="connsiteY16" fmla="*/ 443525 h 605522"/>
              <a:gd name="connsiteX17" fmla="*/ 563278 w 604154"/>
              <a:gd name="connsiteY17" fmla="*/ 345652 h 605522"/>
              <a:gd name="connsiteX18" fmla="*/ 588935 w 604154"/>
              <a:gd name="connsiteY18" fmla="*/ 310982 h 605522"/>
              <a:gd name="connsiteX19" fmla="*/ 15365 w 604154"/>
              <a:gd name="connsiteY19" fmla="*/ 310982 h 605522"/>
              <a:gd name="connsiteX20" fmla="*/ 41022 w 604154"/>
              <a:gd name="connsiteY20" fmla="*/ 345652 h 605522"/>
              <a:gd name="connsiteX21" fmla="*/ 131204 w 604154"/>
              <a:gd name="connsiteY21" fmla="*/ 443525 h 605522"/>
              <a:gd name="connsiteX22" fmla="*/ 136888 w 604154"/>
              <a:gd name="connsiteY22" fmla="*/ 444292 h 605522"/>
              <a:gd name="connsiteX23" fmla="*/ 90338 w 604154"/>
              <a:gd name="connsiteY23" fmla="*/ 398117 h 605522"/>
              <a:gd name="connsiteX24" fmla="*/ 104165 w 604154"/>
              <a:gd name="connsiteY24" fmla="*/ 389066 h 605522"/>
              <a:gd name="connsiteX25" fmla="*/ 147950 w 604154"/>
              <a:gd name="connsiteY25" fmla="*/ 403333 h 605522"/>
              <a:gd name="connsiteX26" fmla="*/ 223998 w 604154"/>
              <a:gd name="connsiteY26" fmla="*/ 459479 h 605522"/>
              <a:gd name="connsiteX27" fmla="*/ 285144 w 604154"/>
              <a:gd name="connsiteY27" fmla="*/ 605522 h 605522"/>
              <a:gd name="connsiteX28" fmla="*/ 186973 w 604154"/>
              <a:gd name="connsiteY28" fmla="*/ 605522 h 605522"/>
              <a:gd name="connsiteX29" fmla="*/ 168537 w 604154"/>
              <a:gd name="connsiteY29" fmla="*/ 563489 h 605522"/>
              <a:gd name="connsiteX30" fmla="*/ 34108 w 604154"/>
              <a:gd name="connsiteY30" fmla="*/ 471292 h 605522"/>
              <a:gd name="connsiteX31" fmla="*/ 2 w 604154"/>
              <a:gd name="connsiteY31" fmla="*/ 327396 h 605522"/>
              <a:gd name="connsiteX32" fmla="*/ 15365 w 604154"/>
              <a:gd name="connsiteY32" fmla="*/ 310982 h 605522"/>
              <a:gd name="connsiteX33" fmla="*/ 298064 w 604154"/>
              <a:gd name="connsiteY33" fmla="*/ 147892 h 605522"/>
              <a:gd name="connsiteX34" fmla="*/ 246126 w 604154"/>
              <a:gd name="connsiteY34" fmla="*/ 199752 h 605522"/>
              <a:gd name="connsiteX35" fmla="*/ 285925 w 604154"/>
              <a:gd name="connsiteY35" fmla="*/ 250231 h 605522"/>
              <a:gd name="connsiteX36" fmla="*/ 298064 w 604154"/>
              <a:gd name="connsiteY36" fmla="*/ 251612 h 605522"/>
              <a:gd name="connsiteX37" fmla="*/ 349848 w 604154"/>
              <a:gd name="connsiteY37" fmla="*/ 199752 h 605522"/>
              <a:gd name="connsiteX38" fmla="*/ 298064 w 604154"/>
              <a:gd name="connsiteY38" fmla="*/ 147892 h 605522"/>
              <a:gd name="connsiteX39" fmla="*/ 298064 w 604154"/>
              <a:gd name="connsiteY39" fmla="*/ 97874 h 605522"/>
              <a:gd name="connsiteX40" fmla="*/ 326184 w 604154"/>
              <a:gd name="connsiteY40" fmla="*/ 115212 h 605522"/>
              <a:gd name="connsiteX41" fmla="*/ 330947 w 604154"/>
              <a:gd name="connsiteY41" fmla="*/ 120582 h 605522"/>
              <a:gd name="connsiteX42" fmla="*/ 332177 w 604154"/>
              <a:gd name="connsiteY42" fmla="*/ 120582 h 605522"/>
              <a:gd name="connsiteX43" fmla="*/ 338630 w 604154"/>
              <a:gd name="connsiteY43" fmla="*/ 120275 h 605522"/>
              <a:gd name="connsiteX44" fmla="*/ 348004 w 604154"/>
              <a:gd name="connsiteY44" fmla="*/ 119661 h 605522"/>
              <a:gd name="connsiteX45" fmla="*/ 370131 w 604154"/>
              <a:gd name="connsiteY45" fmla="*/ 127640 h 605522"/>
              <a:gd name="connsiteX46" fmla="*/ 377660 w 604154"/>
              <a:gd name="connsiteY46" fmla="*/ 159246 h 605522"/>
              <a:gd name="connsiteX47" fmla="*/ 377353 w 604154"/>
              <a:gd name="connsiteY47" fmla="*/ 166918 h 605522"/>
              <a:gd name="connsiteX48" fmla="*/ 382731 w 604154"/>
              <a:gd name="connsiteY48" fmla="*/ 171674 h 605522"/>
              <a:gd name="connsiteX49" fmla="*/ 400095 w 604154"/>
              <a:gd name="connsiteY49" fmla="*/ 199752 h 605522"/>
              <a:gd name="connsiteX50" fmla="*/ 382731 w 604154"/>
              <a:gd name="connsiteY50" fmla="*/ 227830 h 605522"/>
              <a:gd name="connsiteX51" fmla="*/ 377353 w 604154"/>
              <a:gd name="connsiteY51" fmla="*/ 232740 h 605522"/>
              <a:gd name="connsiteX52" fmla="*/ 377660 w 604154"/>
              <a:gd name="connsiteY52" fmla="*/ 240411 h 605522"/>
              <a:gd name="connsiteX53" fmla="*/ 370131 w 604154"/>
              <a:gd name="connsiteY53" fmla="*/ 271864 h 605522"/>
              <a:gd name="connsiteX54" fmla="*/ 348004 w 604154"/>
              <a:gd name="connsiteY54" fmla="*/ 279843 h 605522"/>
              <a:gd name="connsiteX55" fmla="*/ 338630 w 604154"/>
              <a:gd name="connsiteY55" fmla="*/ 279382 h 605522"/>
              <a:gd name="connsiteX56" fmla="*/ 332638 w 604154"/>
              <a:gd name="connsiteY56" fmla="*/ 278922 h 605522"/>
              <a:gd name="connsiteX57" fmla="*/ 332177 w 604154"/>
              <a:gd name="connsiteY57" fmla="*/ 334771 h 605522"/>
              <a:gd name="connsiteX58" fmla="*/ 297757 w 604154"/>
              <a:gd name="connsiteY58" fmla="*/ 316819 h 605522"/>
              <a:gd name="connsiteX59" fmla="*/ 262414 w 604154"/>
              <a:gd name="connsiteY59" fmla="*/ 335538 h 605522"/>
              <a:gd name="connsiteX60" fmla="*/ 262414 w 604154"/>
              <a:gd name="connsiteY60" fmla="*/ 278922 h 605522"/>
              <a:gd name="connsiteX61" fmla="*/ 257036 w 604154"/>
              <a:gd name="connsiteY61" fmla="*/ 279536 h 605522"/>
              <a:gd name="connsiteX62" fmla="*/ 247970 w 604154"/>
              <a:gd name="connsiteY62" fmla="*/ 280303 h 605522"/>
              <a:gd name="connsiteX63" fmla="*/ 225843 w 604154"/>
              <a:gd name="connsiteY63" fmla="*/ 272018 h 605522"/>
              <a:gd name="connsiteX64" fmla="*/ 218314 w 604154"/>
              <a:gd name="connsiteY64" fmla="*/ 240411 h 605522"/>
              <a:gd name="connsiteX65" fmla="*/ 218775 w 604154"/>
              <a:gd name="connsiteY65" fmla="*/ 232740 h 605522"/>
              <a:gd name="connsiteX66" fmla="*/ 213243 w 604154"/>
              <a:gd name="connsiteY66" fmla="*/ 227830 h 605522"/>
              <a:gd name="connsiteX67" fmla="*/ 195879 w 604154"/>
              <a:gd name="connsiteY67" fmla="*/ 199752 h 605522"/>
              <a:gd name="connsiteX68" fmla="*/ 213243 w 604154"/>
              <a:gd name="connsiteY68" fmla="*/ 171674 h 605522"/>
              <a:gd name="connsiteX69" fmla="*/ 218775 w 604154"/>
              <a:gd name="connsiteY69" fmla="*/ 166918 h 605522"/>
              <a:gd name="connsiteX70" fmla="*/ 218314 w 604154"/>
              <a:gd name="connsiteY70" fmla="*/ 159246 h 605522"/>
              <a:gd name="connsiteX71" fmla="*/ 225843 w 604154"/>
              <a:gd name="connsiteY71" fmla="*/ 127640 h 605522"/>
              <a:gd name="connsiteX72" fmla="*/ 247970 w 604154"/>
              <a:gd name="connsiteY72" fmla="*/ 119661 h 605522"/>
              <a:gd name="connsiteX73" fmla="*/ 257344 w 604154"/>
              <a:gd name="connsiteY73" fmla="*/ 120275 h 605522"/>
              <a:gd name="connsiteX74" fmla="*/ 263797 w 604154"/>
              <a:gd name="connsiteY74" fmla="*/ 120582 h 605522"/>
              <a:gd name="connsiteX75" fmla="*/ 265027 w 604154"/>
              <a:gd name="connsiteY75" fmla="*/ 120582 h 605522"/>
              <a:gd name="connsiteX76" fmla="*/ 269944 w 604154"/>
              <a:gd name="connsiteY76" fmla="*/ 115212 h 605522"/>
              <a:gd name="connsiteX77" fmla="*/ 298064 w 604154"/>
              <a:gd name="connsiteY77" fmla="*/ 97874 h 605522"/>
              <a:gd name="connsiteX78" fmla="*/ 169654 w 604154"/>
              <a:gd name="connsiteY78" fmla="*/ 0 h 605522"/>
              <a:gd name="connsiteX79" fmla="*/ 400234 w 604154"/>
              <a:gd name="connsiteY79" fmla="*/ 0 h 605522"/>
              <a:gd name="connsiteX80" fmla="*/ 465368 w 604154"/>
              <a:gd name="connsiteY80" fmla="*/ 67812 h 605522"/>
              <a:gd name="connsiteX81" fmla="*/ 465368 w 604154"/>
              <a:gd name="connsiteY81" fmla="*/ 364530 h 605522"/>
              <a:gd name="connsiteX82" fmla="*/ 455229 w 604154"/>
              <a:gd name="connsiteY82" fmla="*/ 368519 h 605522"/>
              <a:gd name="connsiteX83" fmla="*/ 444169 w 604154"/>
              <a:gd name="connsiteY83" fmla="*/ 373122 h 605522"/>
              <a:gd name="connsiteX84" fmla="*/ 432494 w 604154"/>
              <a:gd name="connsiteY84" fmla="*/ 377878 h 605522"/>
              <a:gd name="connsiteX85" fmla="*/ 432494 w 604154"/>
              <a:gd name="connsiteY85" fmla="*/ 90059 h 605522"/>
              <a:gd name="connsiteX86" fmla="*/ 375194 w 604154"/>
              <a:gd name="connsiteY86" fmla="*/ 90059 h 605522"/>
              <a:gd name="connsiteX87" fmla="*/ 375194 w 604154"/>
              <a:gd name="connsiteY87" fmla="*/ 32679 h 605522"/>
              <a:gd name="connsiteX88" fmla="*/ 169654 w 604154"/>
              <a:gd name="connsiteY88" fmla="*/ 32679 h 605522"/>
              <a:gd name="connsiteX89" fmla="*/ 162127 w 604154"/>
              <a:gd name="connsiteY89" fmla="*/ 38202 h 605522"/>
              <a:gd name="connsiteX90" fmla="*/ 162127 w 604154"/>
              <a:gd name="connsiteY90" fmla="*/ 374349 h 605522"/>
              <a:gd name="connsiteX91" fmla="*/ 159361 w 604154"/>
              <a:gd name="connsiteY91" fmla="*/ 373122 h 605522"/>
              <a:gd name="connsiteX92" fmla="*/ 147994 w 604154"/>
              <a:gd name="connsiteY92" fmla="*/ 368519 h 605522"/>
              <a:gd name="connsiteX93" fmla="*/ 129406 w 604154"/>
              <a:gd name="connsiteY93" fmla="*/ 361462 h 605522"/>
              <a:gd name="connsiteX94" fmla="*/ 129406 w 604154"/>
              <a:gd name="connsiteY94" fmla="*/ 38202 h 605522"/>
              <a:gd name="connsiteX95" fmla="*/ 169654 w 604154"/>
              <a:gd name="connsiteY95" fmla="*/ 0 h 605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604154" h="605522">
                <a:moveTo>
                  <a:pt x="199901" y="394743"/>
                </a:moveTo>
                <a:lnTo>
                  <a:pt x="404258" y="394743"/>
                </a:lnTo>
                <a:cubicBezTo>
                  <a:pt x="390890" y="404096"/>
                  <a:pt x="377830" y="415136"/>
                  <a:pt x="365691" y="427556"/>
                </a:cubicBezTo>
                <a:lnTo>
                  <a:pt x="238621" y="427556"/>
                </a:lnTo>
                <a:cubicBezTo>
                  <a:pt x="226483" y="415136"/>
                  <a:pt x="213269" y="404096"/>
                  <a:pt x="199901" y="394743"/>
                </a:cubicBezTo>
                <a:close/>
                <a:moveTo>
                  <a:pt x="588935" y="310982"/>
                </a:moveTo>
                <a:cubicBezTo>
                  <a:pt x="597385" y="310982"/>
                  <a:pt x="604452" y="318652"/>
                  <a:pt x="604145" y="327243"/>
                </a:cubicBezTo>
                <a:cubicBezTo>
                  <a:pt x="603684" y="353169"/>
                  <a:pt x="591854" y="438156"/>
                  <a:pt x="570192" y="470985"/>
                </a:cubicBezTo>
                <a:cubicBezTo>
                  <a:pt x="548376" y="503967"/>
                  <a:pt x="452202" y="548148"/>
                  <a:pt x="435610" y="563489"/>
                </a:cubicBezTo>
                <a:cubicBezTo>
                  <a:pt x="428082" y="570545"/>
                  <a:pt x="419017" y="582971"/>
                  <a:pt x="417327" y="605522"/>
                </a:cubicBezTo>
                <a:lnTo>
                  <a:pt x="319156" y="605522"/>
                </a:lnTo>
                <a:cubicBezTo>
                  <a:pt x="329449" y="521609"/>
                  <a:pt x="357411" y="485405"/>
                  <a:pt x="380302" y="459479"/>
                </a:cubicBezTo>
                <a:cubicBezTo>
                  <a:pt x="400581" y="436468"/>
                  <a:pt x="428235" y="414378"/>
                  <a:pt x="456196" y="403639"/>
                </a:cubicBezTo>
                <a:cubicBezTo>
                  <a:pt x="473557" y="397043"/>
                  <a:pt x="489074" y="389219"/>
                  <a:pt x="500135" y="389219"/>
                </a:cubicBezTo>
                <a:cubicBezTo>
                  <a:pt x="506434" y="389219"/>
                  <a:pt x="511197" y="391674"/>
                  <a:pt x="513962" y="398270"/>
                </a:cubicBezTo>
                <a:cubicBezTo>
                  <a:pt x="520261" y="412690"/>
                  <a:pt x="454199" y="444445"/>
                  <a:pt x="467412" y="444445"/>
                </a:cubicBezTo>
                <a:cubicBezTo>
                  <a:pt x="468641" y="444445"/>
                  <a:pt x="470331" y="444139"/>
                  <a:pt x="472942" y="443525"/>
                </a:cubicBezTo>
                <a:cubicBezTo>
                  <a:pt x="508278" y="436008"/>
                  <a:pt x="552063" y="395816"/>
                  <a:pt x="563278" y="345652"/>
                </a:cubicBezTo>
                <a:cubicBezTo>
                  <a:pt x="568963" y="319880"/>
                  <a:pt x="579871" y="310982"/>
                  <a:pt x="588935" y="310982"/>
                </a:cubicBezTo>
                <a:close/>
                <a:moveTo>
                  <a:pt x="15365" y="310982"/>
                </a:moveTo>
                <a:cubicBezTo>
                  <a:pt x="24429" y="310982"/>
                  <a:pt x="35184" y="319726"/>
                  <a:pt x="41022" y="345652"/>
                </a:cubicBezTo>
                <a:cubicBezTo>
                  <a:pt x="52083" y="395816"/>
                  <a:pt x="96022" y="436008"/>
                  <a:pt x="131204" y="443525"/>
                </a:cubicBezTo>
                <a:cubicBezTo>
                  <a:pt x="133816" y="444139"/>
                  <a:pt x="135659" y="444292"/>
                  <a:pt x="136888" y="444292"/>
                </a:cubicBezTo>
                <a:cubicBezTo>
                  <a:pt x="150101" y="444292"/>
                  <a:pt x="84039" y="412690"/>
                  <a:pt x="90338" y="398117"/>
                </a:cubicBezTo>
                <a:cubicBezTo>
                  <a:pt x="93103" y="391674"/>
                  <a:pt x="97866" y="389066"/>
                  <a:pt x="104165" y="389066"/>
                </a:cubicBezTo>
                <a:cubicBezTo>
                  <a:pt x="115073" y="389066"/>
                  <a:pt x="130743" y="396736"/>
                  <a:pt x="147950" y="403333"/>
                </a:cubicBezTo>
                <a:cubicBezTo>
                  <a:pt x="176065" y="414071"/>
                  <a:pt x="203719" y="436468"/>
                  <a:pt x="223998" y="459479"/>
                </a:cubicBezTo>
                <a:cubicBezTo>
                  <a:pt x="246889" y="485405"/>
                  <a:pt x="274851" y="521609"/>
                  <a:pt x="285144" y="605522"/>
                </a:cubicBezTo>
                <a:lnTo>
                  <a:pt x="186973" y="605522"/>
                </a:lnTo>
                <a:cubicBezTo>
                  <a:pt x="185129" y="582971"/>
                  <a:pt x="176218" y="570545"/>
                  <a:pt x="168537" y="563489"/>
                </a:cubicBezTo>
                <a:cubicBezTo>
                  <a:pt x="152098" y="548148"/>
                  <a:pt x="55924" y="504274"/>
                  <a:pt x="34108" y="471292"/>
                </a:cubicBezTo>
                <a:cubicBezTo>
                  <a:pt x="12292" y="438309"/>
                  <a:pt x="616" y="353322"/>
                  <a:pt x="2" y="327396"/>
                </a:cubicBezTo>
                <a:cubicBezTo>
                  <a:pt x="-152" y="318806"/>
                  <a:pt x="6915" y="310982"/>
                  <a:pt x="15365" y="310982"/>
                </a:cubicBezTo>
                <a:close/>
                <a:moveTo>
                  <a:pt x="298064" y="147892"/>
                </a:moveTo>
                <a:cubicBezTo>
                  <a:pt x="269329" y="147892"/>
                  <a:pt x="246126" y="171214"/>
                  <a:pt x="246126" y="199752"/>
                </a:cubicBezTo>
                <a:cubicBezTo>
                  <a:pt x="246126" y="224301"/>
                  <a:pt x="263183" y="244861"/>
                  <a:pt x="285925" y="250231"/>
                </a:cubicBezTo>
                <a:lnTo>
                  <a:pt x="298064" y="251612"/>
                </a:lnTo>
                <a:cubicBezTo>
                  <a:pt x="326645" y="251612"/>
                  <a:pt x="349848" y="228443"/>
                  <a:pt x="349848" y="199752"/>
                </a:cubicBezTo>
                <a:cubicBezTo>
                  <a:pt x="349848" y="171214"/>
                  <a:pt x="326645" y="147892"/>
                  <a:pt x="298064" y="147892"/>
                </a:cubicBezTo>
                <a:close/>
                <a:moveTo>
                  <a:pt x="298064" y="97874"/>
                </a:moveTo>
                <a:cubicBezTo>
                  <a:pt x="311740" y="97874"/>
                  <a:pt x="320345" y="108307"/>
                  <a:pt x="326184" y="115212"/>
                </a:cubicBezTo>
                <a:cubicBezTo>
                  <a:pt x="327567" y="116899"/>
                  <a:pt x="329718" y="119508"/>
                  <a:pt x="330947" y="120582"/>
                </a:cubicBezTo>
                <a:cubicBezTo>
                  <a:pt x="331255" y="120582"/>
                  <a:pt x="331562" y="120582"/>
                  <a:pt x="332177" y="120582"/>
                </a:cubicBezTo>
                <a:cubicBezTo>
                  <a:pt x="334021" y="120582"/>
                  <a:pt x="336172" y="120428"/>
                  <a:pt x="338630" y="120275"/>
                </a:cubicBezTo>
                <a:cubicBezTo>
                  <a:pt x="341704" y="119968"/>
                  <a:pt x="344777" y="119661"/>
                  <a:pt x="348004" y="119661"/>
                </a:cubicBezTo>
                <a:cubicBezTo>
                  <a:pt x="351538" y="119661"/>
                  <a:pt x="362141" y="119661"/>
                  <a:pt x="370131" y="127640"/>
                </a:cubicBezTo>
                <a:cubicBezTo>
                  <a:pt x="379658" y="137152"/>
                  <a:pt x="378429" y="149887"/>
                  <a:pt x="377660" y="159246"/>
                </a:cubicBezTo>
                <a:cubicBezTo>
                  <a:pt x="377507" y="161701"/>
                  <a:pt x="377199" y="165077"/>
                  <a:pt x="377353" y="166918"/>
                </a:cubicBezTo>
                <a:cubicBezTo>
                  <a:pt x="378429" y="168145"/>
                  <a:pt x="380887" y="170293"/>
                  <a:pt x="382731" y="171674"/>
                </a:cubicBezTo>
                <a:cubicBezTo>
                  <a:pt x="389646" y="177505"/>
                  <a:pt x="400095" y="186097"/>
                  <a:pt x="400095" y="199752"/>
                </a:cubicBezTo>
                <a:cubicBezTo>
                  <a:pt x="400095" y="213407"/>
                  <a:pt x="389646" y="222153"/>
                  <a:pt x="382731" y="227830"/>
                </a:cubicBezTo>
                <a:cubicBezTo>
                  <a:pt x="380887" y="229364"/>
                  <a:pt x="378429" y="231359"/>
                  <a:pt x="377353" y="232740"/>
                </a:cubicBezTo>
                <a:cubicBezTo>
                  <a:pt x="377199" y="234427"/>
                  <a:pt x="377507" y="237956"/>
                  <a:pt x="377660" y="240411"/>
                </a:cubicBezTo>
                <a:cubicBezTo>
                  <a:pt x="378429" y="249770"/>
                  <a:pt x="379658" y="262505"/>
                  <a:pt x="370131" y="271864"/>
                </a:cubicBezTo>
                <a:cubicBezTo>
                  <a:pt x="362141" y="279843"/>
                  <a:pt x="351538" y="279843"/>
                  <a:pt x="348004" y="279843"/>
                </a:cubicBezTo>
                <a:cubicBezTo>
                  <a:pt x="344777" y="279843"/>
                  <a:pt x="341550" y="279536"/>
                  <a:pt x="338630" y="279382"/>
                </a:cubicBezTo>
                <a:cubicBezTo>
                  <a:pt x="336479" y="279076"/>
                  <a:pt x="334328" y="278922"/>
                  <a:pt x="332638" y="278922"/>
                </a:cubicBezTo>
                <a:lnTo>
                  <a:pt x="332177" y="334771"/>
                </a:lnTo>
                <a:lnTo>
                  <a:pt x="297757" y="316819"/>
                </a:lnTo>
                <a:lnTo>
                  <a:pt x="262414" y="335538"/>
                </a:lnTo>
                <a:lnTo>
                  <a:pt x="262414" y="278922"/>
                </a:lnTo>
                <a:cubicBezTo>
                  <a:pt x="262414" y="279076"/>
                  <a:pt x="259187" y="279382"/>
                  <a:pt x="257036" y="279536"/>
                </a:cubicBezTo>
                <a:cubicBezTo>
                  <a:pt x="253963" y="279843"/>
                  <a:pt x="251197" y="280303"/>
                  <a:pt x="247970" y="280303"/>
                </a:cubicBezTo>
                <a:cubicBezTo>
                  <a:pt x="244436" y="280303"/>
                  <a:pt x="233833" y="279996"/>
                  <a:pt x="225843" y="272018"/>
                </a:cubicBezTo>
                <a:cubicBezTo>
                  <a:pt x="216470" y="262658"/>
                  <a:pt x="217545" y="249770"/>
                  <a:pt x="218314" y="240411"/>
                </a:cubicBezTo>
                <a:cubicBezTo>
                  <a:pt x="218621" y="238110"/>
                  <a:pt x="218928" y="234427"/>
                  <a:pt x="218775" y="232740"/>
                </a:cubicBezTo>
                <a:cubicBezTo>
                  <a:pt x="217545" y="231512"/>
                  <a:pt x="215087" y="229364"/>
                  <a:pt x="213243" y="227830"/>
                </a:cubicBezTo>
                <a:cubicBezTo>
                  <a:pt x="206328" y="222153"/>
                  <a:pt x="195879" y="213407"/>
                  <a:pt x="195879" y="199752"/>
                </a:cubicBezTo>
                <a:cubicBezTo>
                  <a:pt x="195879" y="186097"/>
                  <a:pt x="206328" y="177505"/>
                  <a:pt x="213243" y="171674"/>
                </a:cubicBezTo>
                <a:cubicBezTo>
                  <a:pt x="215087" y="170293"/>
                  <a:pt x="217545" y="168145"/>
                  <a:pt x="218775" y="166918"/>
                </a:cubicBezTo>
                <a:cubicBezTo>
                  <a:pt x="218928" y="165077"/>
                  <a:pt x="218621" y="161701"/>
                  <a:pt x="218314" y="159246"/>
                </a:cubicBezTo>
                <a:cubicBezTo>
                  <a:pt x="217545" y="149887"/>
                  <a:pt x="216470" y="137152"/>
                  <a:pt x="225843" y="127640"/>
                </a:cubicBezTo>
                <a:cubicBezTo>
                  <a:pt x="233833" y="119661"/>
                  <a:pt x="244436" y="119661"/>
                  <a:pt x="247970" y="119661"/>
                </a:cubicBezTo>
                <a:cubicBezTo>
                  <a:pt x="251197" y="119661"/>
                  <a:pt x="254424" y="119968"/>
                  <a:pt x="257344" y="120275"/>
                </a:cubicBezTo>
                <a:cubicBezTo>
                  <a:pt x="259802" y="120428"/>
                  <a:pt x="262107" y="120582"/>
                  <a:pt x="263797" y="120582"/>
                </a:cubicBezTo>
                <a:cubicBezTo>
                  <a:pt x="264412" y="120582"/>
                  <a:pt x="264719" y="120582"/>
                  <a:pt x="265027" y="120582"/>
                </a:cubicBezTo>
                <a:cubicBezTo>
                  <a:pt x="266256" y="119508"/>
                  <a:pt x="268407" y="116899"/>
                  <a:pt x="269944" y="115212"/>
                </a:cubicBezTo>
                <a:cubicBezTo>
                  <a:pt x="275629" y="108307"/>
                  <a:pt x="284388" y="97874"/>
                  <a:pt x="298064" y="97874"/>
                </a:cubicBezTo>
                <a:close/>
                <a:moveTo>
                  <a:pt x="169654" y="0"/>
                </a:moveTo>
                <a:lnTo>
                  <a:pt x="400234" y="0"/>
                </a:lnTo>
                <a:lnTo>
                  <a:pt x="465368" y="67812"/>
                </a:lnTo>
                <a:lnTo>
                  <a:pt x="465368" y="364530"/>
                </a:lnTo>
                <a:cubicBezTo>
                  <a:pt x="463217" y="365758"/>
                  <a:pt x="458762" y="367138"/>
                  <a:pt x="455229" y="368519"/>
                </a:cubicBezTo>
                <a:cubicBezTo>
                  <a:pt x="451542" y="370054"/>
                  <a:pt x="447856" y="371588"/>
                  <a:pt x="444169" y="373122"/>
                </a:cubicBezTo>
                <a:cubicBezTo>
                  <a:pt x="440328" y="374503"/>
                  <a:pt x="436641" y="376190"/>
                  <a:pt x="432494" y="377878"/>
                </a:cubicBezTo>
                <a:lnTo>
                  <a:pt x="432494" y="90059"/>
                </a:lnTo>
                <a:lnTo>
                  <a:pt x="375194" y="90059"/>
                </a:lnTo>
                <a:lnTo>
                  <a:pt x="375194" y="32679"/>
                </a:lnTo>
                <a:lnTo>
                  <a:pt x="169654" y="32679"/>
                </a:lnTo>
                <a:cubicBezTo>
                  <a:pt x="166581" y="32679"/>
                  <a:pt x="162127" y="36054"/>
                  <a:pt x="162127" y="38202"/>
                </a:cubicBezTo>
                <a:lnTo>
                  <a:pt x="162127" y="374349"/>
                </a:lnTo>
                <a:cubicBezTo>
                  <a:pt x="162127" y="373889"/>
                  <a:pt x="160437" y="373429"/>
                  <a:pt x="159361" y="373122"/>
                </a:cubicBezTo>
                <a:cubicBezTo>
                  <a:pt x="155675" y="371588"/>
                  <a:pt x="151681" y="370054"/>
                  <a:pt x="147994" y="368519"/>
                </a:cubicBezTo>
                <a:cubicBezTo>
                  <a:pt x="141695" y="366065"/>
                  <a:pt x="135551" y="363610"/>
                  <a:pt x="129406" y="361462"/>
                </a:cubicBezTo>
                <a:lnTo>
                  <a:pt x="129406" y="38202"/>
                </a:lnTo>
                <a:cubicBezTo>
                  <a:pt x="129406" y="17797"/>
                  <a:pt x="148608" y="0"/>
                  <a:pt x="169654" y="0"/>
                </a:cubicBezTo>
                <a:close/>
              </a:path>
            </a:pathLst>
          </a:custGeom>
          <a:solidFill>
            <a:srgbClr val="5F493F"/>
          </a:solidFill>
          <a:ln>
            <a:noFill/>
          </a:ln>
        </p:spPr>
      </p:sp>
      <p:sp>
        <p:nvSpPr>
          <p:cNvPr id="9" name="ExtraShape2"/>
          <p:cNvSpPr/>
          <p:nvPr/>
        </p:nvSpPr>
        <p:spPr bwMode="auto">
          <a:xfrm>
            <a:off x="4726256" y="2448082"/>
            <a:ext cx="1134802" cy="1134802"/>
          </a:xfrm>
          <a:prstGeom prst="donut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ExtraShape1"/>
          <p:cNvSpPr/>
          <p:nvPr/>
        </p:nvSpPr>
        <p:spPr bwMode="auto">
          <a:xfrm>
            <a:off x="5270415" y="3546277"/>
            <a:ext cx="46484" cy="475885"/>
          </a:xfrm>
          <a:prstGeom prst="rect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ExtraShape2"/>
          <p:cNvSpPr/>
          <p:nvPr/>
        </p:nvSpPr>
        <p:spPr bwMode="auto">
          <a:xfrm>
            <a:off x="5147231" y="4022162"/>
            <a:ext cx="292852" cy="73213"/>
          </a:xfrm>
          <a:prstGeom prst="ellipse">
            <a:avLst/>
          </a:prstGeom>
          <a:solidFill>
            <a:srgbClr val="5F493F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ValueShape2"/>
          <p:cNvSpPr/>
          <p:nvPr/>
        </p:nvSpPr>
        <p:spPr bwMode="auto">
          <a:xfrm>
            <a:off x="4726255" y="2448082"/>
            <a:ext cx="1134802" cy="1134802"/>
          </a:xfrm>
          <a:prstGeom prst="blockArc">
            <a:avLst>
              <a:gd name="adj1" fmla="val 16200000"/>
              <a:gd name="adj2" fmla="val 5832000"/>
              <a:gd name="adj3" fmla="val 24936"/>
            </a:avLst>
          </a:prstGeom>
          <a:solidFill>
            <a:srgbClr val="8B7567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IconShape2"/>
          <p:cNvSpPr/>
          <p:nvPr/>
        </p:nvSpPr>
        <p:spPr bwMode="auto">
          <a:xfrm>
            <a:off x="5118928" y="2872320"/>
            <a:ext cx="367776" cy="284344"/>
          </a:xfrm>
          <a:custGeom>
            <a:avLst/>
            <a:gdLst>
              <a:gd name="T0" fmla="*/ 325000 h 606722"/>
              <a:gd name="T1" fmla="*/ 325000 h 606722"/>
              <a:gd name="T2" fmla="*/ 325000 h 606722"/>
              <a:gd name="T3" fmla="*/ 325000 h 606722"/>
              <a:gd name="T4" fmla="*/ 325000 h 606722"/>
              <a:gd name="T5" fmla="*/ 325000 h 606722"/>
              <a:gd name="T6" fmla="*/ 325000 h 606722"/>
              <a:gd name="T7" fmla="*/ 325000 h 606722"/>
              <a:gd name="T8" fmla="*/ 325000 h 606722"/>
              <a:gd name="T9" fmla="*/ 325000 h 606722"/>
              <a:gd name="T10" fmla="*/ 325000 h 606722"/>
              <a:gd name="T11" fmla="*/ 325000 h 606722"/>
              <a:gd name="T12" fmla="*/ 325000 h 606722"/>
              <a:gd name="T13" fmla="*/ 325000 h 606722"/>
              <a:gd name="T14" fmla="*/ 325000 h 606722"/>
              <a:gd name="T15" fmla="*/ 325000 h 606722"/>
              <a:gd name="T16" fmla="*/ 325000 h 606722"/>
              <a:gd name="T17" fmla="*/ 325000 h 606722"/>
              <a:gd name="T18" fmla="*/ 325000 h 606722"/>
              <a:gd name="T19" fmla="*/ 325000 h 606722"/>
              <a:gd name="T20" fmla="*/ 325000 h 606722"/>
              <a:gd name="T21" fmla="*/ 325000 h 606722"/>
              <a:gd name="T22" fmla="*/ 325000 h 606722"/>
              <a:gd name="T23" fmla="*/ 325000 h 606722"/>
              <a:gd name="T24" fmla="*/ 325000 h 606722"/>
              <a:gd name="T25" fmla="*/ 325000 h 606722"/>
              <a:gd name="T26" fmla="*/ 325000 h 606722"/>
              <a:gd name="T27" fmla="*/ 325000 h 606722"/>
              <a:gd name="T28" fmla="*/ 325000 h 606722"/>
              <a:gd name="T29" fmla="*/ 325000 h 606722"/>
              <a:gd name="T30" fmla="*/ 325000 h 606722"/>
              <a:gd name="T31" fmla="*/ 325000 h 606722"/>
              <a:gd name="T32" fmla="*/ 325000 h 606722"/>
              <a:gd name="T33" fmla="*/ 325000 h 606722"/>
              <a:gd name="T34" fmla="*/ 325000 h 606722"/>
              <a:gd name="T35" fmla="*/ 325000 h 606722"/>
              <a:gd name="T36" fmla="*/ 325000 h 606722"/>
              <a:gd name="T37" fmla="*/ 325000 h 606722"/>
              <a:gd name="T38" fmla="*/ 325000 h 606722"/>
              <a:gd name="T39" fmla="*/ 325000 h 606722"/>
              <a:gd name="T40" fmla="*/ 325000 h 606722"/>
              <a:gd name="T41" fmla="*/ 325000 h 606722"/>
              <a:gd name="T42" fmla="*/ 325000 h 606722"/>
              <a:gd name="T43" fmla="*/ 325000 h 606722"/>
              <a:gd name="T44" fmla="*/ 325000 h 606722"/>
              <a:gd name="T45" fmla="*/ 325000 h 606722"/>
              <a:gd name="T46" fmla="*/ 325000 h 606722"/>
              <a:gd name="T47" fmla="*/ 325000 h 606722"/>
              <a:gd name="T48" fmla="*/ 325000 h 606722"/>
              <a:gd name="T49" fmla="*/ 325000 h 606722"/>
              <a:gd name="T50" fmla="*/ 325000 h 606722"/>
              <a:gd name="T51" fmla="*/ 325000 h 606722"/>
              <a:gd name="T52" fmla="*/ 325000 h 606722"/>
              <a:gd name="T53" fmla="*/ 325000 h 606722"/>
              <a:gd name="T54" fmla="*/ 325000 h 606722"/>
              <a:gd name="T55" fmla="*/ 325000 h 606722"/>
              <a:gd name="T56" fmla="*/ 325000 h 606722"/>
              <a:gd name="T57" fmla="*/ 325000 h 606722"/>
              <a:gd name="T58" fmla="*/ 325000 h 606722"/>
              <a:gd name="T59" fmla="*/ 325000 h 606722"/>
              <a:gd name="T60" fmla="*/ 325000 h 606722"/>
              <a:gd name="T61" fmla="*/ 325000 h 606722"/>
              <a:gd name="T62" fmla="*/ 325000 h 606722"/>
              <a:gd name="T63" fmla="*/ 325000 h 606722"/>
              <a:gd name="T64" fmla="*/ 325000 h 606722"/>
              <a:gd name="T65" fmla="*/ 325000 h 606722"/>
              <a:gd name="T66" fmla="*/ 325000 h 606722"/>
              <a:gd name="T67" fmla="*/ 325000 h 606722"/>
              <a:gd name="T68" fmla="*/ 325000 h 606722"/>
              <a:gd name="T69" fmla="*/ 325000 h 606722"/>
              <a:gd name="T70" fmla="*/ 325000 h 606722"/>
              <a:gd name="T71" fmla="*/ 325000 h 606722"/>
              <a:gd name="T72" fmla="*/ 325000 h 606722"/>
              <a:gd name="T73" fmla="*/ 325000 h 606722"/>
              <a:gd name="T74" fmla="*/ 325000 h 606722"/>
              <a:gd name="T75" fmla="*/ 325000 h 606722"/>
              <a:gd name="T76" fmla="*/ 325000 h 606722"/>
              <a:gd name="T77" fmla="*/ 325000 h 606722"/>
              <a:gd name="T78" fmla="*/ 325000 h 606722"/>
              <a:gd name="T79" fmla="*/ 325000 h 606722"/>
              <a:gd name="T80" fmla="*/ 325000 h 606722"/>
              <a:gd name="T81" fmla="*/ 325000 h 606722"/>
              <a:gd name="T82" fmla="*/ 325000 h 606722"/>
              <a:gd name="T83" fmla="*/ 325000 h 606722"/>
              <a:gd name="T84" fmla="*/ 325000 h 606722"/>
              <a:gd name="T85" fmla="*/ 325000 h 606722"/>
              <a:gd name="T86" fmla="*/ 325000 h 606722"/>
              <a:gd name="T87" fmla="*/ 325000 h 606722"/>
              <a:gd name="T88" fmla="*/ 325000 h 606722"/>
              <a:gd name="T89" fmla="*/ 325000 h 606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496" h="5030">
                <a:moveTo>
                  <a:pt x="0" y="3568"/>
                </a:moveTo>
                <a:lnTo>
                  <a:pt x="0" y="445"/>
                </a:lnTo>
                <a:cubicBezTo>
                  <a:pt x="0" y="200"/>
                  <a:pt x="199" y="0"/>
                  <a:pt x="445" y="0"/>
                </a:cubicBezTo>
                <a:lnTo>
                  <a:pt x="5065" y="0"/>
                </a:lnTo>
                <a:cubicBezTo>
                  <a:pt x="5311" y="0"/>
                  <a:pt x="5511" y="198"/>
                  <a:pt x="5511" y="445"/>
                </a:cubicBezTo>
                <a:lnTo>
                  <a:pt x="5511" y="2238"/>
                </a:lnTo>
                <a:cubicBezTo>
                  <a:pt x="5440" y="2229"/>
                  <a:pt x="5368" y="2224"/>
                  <a:pt x="5296" y="2224"/>
                </a:cubicBezTo>
                <a:cubicBezTo>
                  <a:pt x="5161" y="2224"/>
                  <a:pt x="5029" y="2241"/>
                  <a:pt x="4904" y="2272"/>
                </a:cubicBezTo>
                <a:lnTo>
                  <a:pt x="4904" y="606"/>
                </a:lnTo>
                <a:lnTo>
                  <a:pt x="607" y="606"/>
                </a:lnTo>
                <a:lnTo>
                  <a:pt x="607" y="3400"/>
                </a:lnTo>
                <a:lnTo>
                  <a:pt x="3748" y="3400"/>
                </a:lnTo>
                <a:cubicBezTo>
                  <a:pt x="3711" y="3537"/>
                  <a:pt x="3689" y="3680"/>
                  <a:pt x="3689" y="3829"/>
                </a:cubicBezTo>
                <a:cubicBezTo>
                  <a:pt x="3689" y="3890"/>
                  <a:pt x="3693" y="3952"/>
                  <a:pt x="3700" y="4012"/>
                </a:cubicBezTo>
                <a:lnTo>
                  <a:pt x="3253" y="4012"/>
                </a:lnTo>
                <a:lnTo>
                  <a:pt x="3253" y="4508"/>
                </a:lnTo>
                <a:lnTo>
                  <a:pt x="3607" y="4508"/>
                </a:lnTo>
                <a:cubicBezTo>
                  <a:pt x="3665" y="4508"/>
                  <a:pt x="3713" y="4556"/>
                  <a:pt x="3713" y="4614"/>
                </a:cubicBezTo>
                <a:lnTo>
                  <a:pt x="3713" y="4924"/>
                </a:lnTo>
                <a:cubicBezTo>
                  <a:pt x="3713" y="4982"/>
                  <a:pt x="3665" y="5030"/>
                  <a:pt x="3607" y="5030"/>
                </a:cubicBezTo>
                <a:lnTo>
                  <a:pt x="1904" y="5030"/>
                </a:lnTo>
                <a:cubicBezTo>
                  <a:pt x="1845" y="5030"/>
                  <a:pt x="1797" y="4982"/>
                  <a:pt x="1797" y="4924"/>
                </a:cubicBezTo>
                <a:lnTo>
                  <a:pt x="1797" y="4614"/>
                </a:lnTo>
                <a:cubicBezTo>
                  <a:pt x="1797" y="4556"/>
                  <a:pt x="1845" y="4508"/>
                  <a:pt x="1904" y="4508"/>
                </a:cubicBezTo>
                <a:lnTo>
                  <a:pt x="2257" y="4508"/>
                </a:lnTo>
                <a:lnTo>
                  <a:pt x="2257" y="4012"/>
                </a:lnTo>
                <a:lnTo>
                  <a:pt x="445" y="4012"/>
                </a:lnTo>
                <a:cubicBezTo>
                  <a:pt x="199" y="4012"/>
                  <a:pt x="0" y="3813"/>
                  <a:pt x="0" y="3568"/>
                </a:cubicBezTo>
                <a:close/>
                <a:moveTo>
                  <a:pt x="6496" y="3830"/>
                </a:moveTo>
                <a:cubicBezTo>
                  <a:pt x="6496" y="4493"/>
                  <a:pt x="5959" y="5030"/>
                  <a:pt x="5296" y="5030"/>
                </a:cubicBezTo>
                <a:cubicBezTo>
                  <a:pt x="4633" y="5030"/>
                  <a:pt x="4096" y="4493"/>
                  <a:pt x="4096" y="3830"/>
                </a:cubicBezTo>
                <a:cubicBezTo>
                  <a:pt x="4096" y="3168"/>
                  <a:pt x="4633" y="2630"/>
                  <a:pt x="5296" y="2630"/>
                </a:cubicBezTo>
                <a:cubicBezTo>
                  <a:pt x="5959" y="2630"/>
                  <a:pt x="6496" y="3168"/>
                  <a:pt x="6496" y="3830"/>
                </a:cubicBezTo>
                <a:close/>
                <a:moveTo>
                  <a:pt x="5785" y="3454"/>
                </a:moveTo>
                <a:cubicBezTo>
                  <a:pt x="5723" y="3390"/>
                  <a:pt x="5620" y="3390"/>
                  <a:pt x="5556" y="3454"/>
                </a:cubicBezTo>
                <a:lnTo>
                  <a:pt x="5143" y="3865"/>
                </a:lnTo>
                <a:lnTo>
                  <a:pt x="5036" y="3757"/>
                </a:lnTo>
                <a:cubicBezTo>
                  <a:pt x="4973" y="3693"/>
                  <a:pt x="4871" y="3693"/>
                  <a:pt x="4807" y="3757"/>
                </a:cubicBezTo>
                <a:cubicBezTo>
                  <a:pt x="4743" y="3820"/>
                  <a:pt x="4743" y="3922"/>
                  <a:pt x="4805" y="3986"/>
                </a:cubicBezTo>
                <a:lnTo>
                  <a:pt x="5027" y="4209"/>
                </a:lnTo>
                <a:cubicBezTo>
                  <a:pt x="5057" y="4240"/>
                  <a:pt x="5099" y="4257"/>
                  <a:pt x="5141" y="4257"/>
                </a:cubicBezTo>
                <a:lnTo>
                  <a:pt x="5141" y="4257"/>
                </a:lnTo>
                <a:cubicBezTo>
                  <a:pt x="5184" y="4257"/>
                  <a:pt x="5225" y="4240"/>
                  <a:pt x="5256" y="4210"/>
                </a:cubicBezTo>
                <a:lnTo>
                  <a:pt x="5784" y="3685"/>
                </a:lnTo>
                <a:cubicBezTo>
                  <a:pt x="5848" y="3620"/>
                  <a:pt x="5848" y="3517"/>
                  <a:pt x="5785" y="3454"/>
                </a:cubicBezTo>
                <a:close/>
              </a:path>
            </a:pathLst>
          </a:custGeom>
          <a:solidFill>
            <a:srgbClr val="5F493F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ExtraShape3"/>
          <p:cNvSpPr/>
          <p:nvPr/>
        </p:nvSpPr>
        <p:spPr bwMode="auto">
          <a:xfrm>
            <a:off x="6410550" y="1939532"/>
            <a:ext cx="945282" cy="1372182"/>
          </a:xfrm>
          <a:custGeom>
            <a:avLst/>
            <a:gdLst>
              <a:gd name="connsiteX0" fmla="*/ 472641 w 945282"/>
              <a:gd name="connsiteY0" fmla="*/ 1311196 h 1372182"/>
              <a:gd name="connsiteX1" fmla="*/ 594613 w 945282"/>
              <a:gd name="connsiteY1" fmla="*/ 1341689 h 1372182"/>
              <a:gd name="connsiteX2" fmla="*/ 472641 w 945282"/>
              <a:gd name="connsiteY2" fmla="*/ 1372182 h 1372182"/>
              <a:gd name="connsiteX3" fmla="*/ 350669 w 945282"/>
              <a:gd name="connsiteY3" fmla="*/ 1341689 h 1372182"/>
              <a:gd name="connsiteX4" fmla="*/ 472641 w 945282"/>
              <a:gd name="connsiteY4" fmla="*/ 1311196 h 1372182"/>
              <a:gd name="connsiteX5" fmla="*/ 472641 w 945282"/>
              <a:gd name="connsiteY5" fmla="*/ 236321 h 1372182"/>
              <a:gd name="connsiteX6" fmla="*/ 236320 w 945282"/>
              <a:gd name="connsiteY6" fmla="*/ 472641 h 1372182"/>
              <a:gd name="connsiteX7" fmla="*/ 472641 w 945282"/>
              <a:gd name="connsiteY7" fmla="*/ 708961 h 1372182"/>
              <a:gd name="connsiteX8" fmla="*/ 708962 w 945282"/>
              <a:gd name="connsiteY8" fmla="*/ 472641 h 1372182"/>
              <a:gd name="connsiteX9" fmla="*/ 472641 w 945282"/>
              <a:gd name="connsiteY9" fmla="*/ 236321 h 1372182"/>
              <a:gd name="connsiteX10" fmla="*/ 472641 w 945282"/>
              <a:gd name="connsiteY10" fmla="*/ 0 h 1372182"/>
              <a:gd name="connsiteX11" fmla="*/ 945282 w 945282"/>
              <a:gd name="connsiteY11" fmla="*/ 472641 h 1372182"/>
              <a:gd name="connsiteX12" fmla="*/ 567895 w 945282"/>
              <a:gd name="connsiteY12" fmla="*/ 935679 h 1372182"/>
              <a:gd name="connsiteX13" fmla="*/ 492002 w 945282"/>
              <a:gd name="connsiteY13" fmla="*/ 943330 h 1372182"/>
              <a:gd name="connsiteX14" fmla="*/ 492002 w 945282"/>
              <a:gd name="connsiteY14" fmla="*/ 1311196 h 1372182"/>
              <a:gd name="connsiteX15" fmla="*/ 472641 w 945282"/>
              <a:gd name="connsiteY15" fmla="*/ 1311196 h 1372182"/>
              <a:gd name="connsiteX16" fmla="*/ 453281 w 945282"/>
              <a:gd name="connsiteY16" fmla="*/ 1311196 h 1372182"/>
              <a:gd name="connsiteX17" fmla="*/ 453281 w 945282"/>
              <a:gd name="connsiteY17" fmla="*/ 943330 h 1372182"/>
              <a:gd name="connsiteX18" fmla="*/ 377388 w 945282"/>
              <a:gd name="connsiteY18" fmla="*/ 935679 h 1372182"/>
              <a:gd name="connsiteX19" fmla="*/ 0 w 945282"/>
              <a:gd name="connsiteY19" fmla="*/ 472641 h 1372182"/>
              <a:gd name="connsiteX20" fmla="*/ 472641 w 945282"/>
              <a:gd name="connsiteY20" fmla="*/ 0 h 1372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45282" h="1372182">
                <a:moveTo>
                  <a:pt x="472641" y="1311196"/>
                </a:moveTo>
                <a:cubicBezTo>
                  <a:pt x="540004" y="1311196"/>
                  <a:pt x="594613" y="1324848"/>
                  <a:pt x="594613" y="1341689"/>
                </a:cubicBezTo>
                <a:cubicBezTo>
                  <a:pt x="594613" y="1358530"/>
                  <a:pt x="540004" y="1372182"/>
                  <a:pt x="472641" y="1372182"/>
                </a:cubicBezTo>
                <a:cubicBezTo>
                  <a:pt x="405278" y="1372182"/>
                  <a:pt x="350669" y="1358530"/>
                  <a:pt x="350669" y="1341689"/>
                </a:cubicBezTo>
                <a:cubicBezTo>
                  <a:pt x="350669" y="1324848"/>
                  <a:pt x="405278" y="1311196"/>
                  <a:pt x="472641" y="1311196"/>
                </a:cubicBezTo>
                <a:close/>
                <a:moveTo>
                  <a:pt x="472641" y="236321"/>
                </a:moveTo>
                <a:cubicBezTo>
                  <a:pt x="342125" y="236321"/>
                  <a:pt x="236320" y="342125"/>
                  <a:pt x="236320" y="472641"/>
                </a:cubicBezTo>
                <a:cubicBezTo>
                  <a:pt x="236320" y="603157"/>
                  <a:pt x="342125" y="708961"/>
                  <a:pt x="472641" y="708961"/>
                </a:cubicBezTo>
                <a:cubicBezTo>
                  <a:pt x="603157" y="708961"/>
                  <a:pt x="708962" y="603157"/>
                  <a:pt x="708962" y="472641"/>
                </a:cubicBezTo>
                <a:cubicBezTo>
                  <a:pt x="708962" y="342125"/>
                  <a:pt x="603157" y="236321"/>
                  <a:pt x="472641" y="236321"/>
                </a:cubicBezTo>
                <a:close/>
                <a:moveTo>
                  <a:pt x="472641" y="0"/>
                </a:moveTo>
                <a:cubicBezTo>
                  <a:pt x="733673" y="0"/>
                  <a:pt x="945282" y="211609"/>
                  <a:pt x="945282" y="472641"/>
                </a:cubicBezTo>
                <a:cubicBezTo>
                  <a:pt x="945282" y="701044"/>
                  <a:pt x="783269" y="891607"/>
                  <a:pt x="567895" y="935679"/>
                </a:cubicBezTo>
                <a:lnTo>
                  <a:pt x="492002" y="943330"/>
                </a:lnTo>
                <a:lnTo>
                  <a:pt x="492002" y="1311196"/>
                </a:lnTo>
                <a:lnTo>
                  <a:pt x="472641" y="1311196"/>
                </a:lnTo>
                <a:lnTo>
                  <a:pt x="453281" y="1311196"/>
                </a:lnTo>
                <a:lnTo>
                  <a:pt x="453281" y="943330"/>
                </a:lnTo>
                <a:lnTo>
                  <a:pt x="377388" y="935679"/>
                </a:lnTo>
                <a:cubicBezTo>
                  <a:pt x="162013" y="891607"/>
                  <a:pt x="0" y="701044"/>
                  <a:pt x="0" y="472641"/>
                </a:cubicBezTo>
                <a:cubicBezTo>
                  <a:pt x="0" y="211609"/>
                  <a:pt x="211609" y="0"/>
                  <a:pt x="472641" y="0"/>
                </a:cubicBezTo>
                <a:close/>
              </a:path>
            </a:pathLst>
          </a:custGeom>
          <a:solidFill>
            <a:srgbClr val="5F493F"/>
          </a:solidFill>
          <a:ln w="19050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ctr" anchorCtr="1" forceAA="0" compatLnSpc="1">
            <a:noAutofit/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ValueShape3"/>
          <p:cNvSpPr/>
          <p:nvPr/>
        </p:nvSpPr>
        <p:spPr bwMode="auto">
          <a:xfrm>
            <a:off x="6410548" y="1943284"/>
            <a:ext cx="945281" cy="945281"/>
          </a:xfrm>
          <a:prstGeom prst="blockArc">
            <a:avLst>
              <a:gd name="adj1" fmla="val 16200000"/>
              <a:gd name="adj2" fmla="val 3456000"/>
              <a:gd name="adj3" fmla="val 24653"/>
            </a:avLst>
          </a:prstGeom>
          <a:solidFill>
            <a:srgbClr val="8B7567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IconShape3"/>
          <p:cNvSpPr/>
          <p:nvPr/>
        </p:nvSpPr>
        <p:spPr bwMode="auto">
          <a:xfrm>
            <a:off x="6770590" y="2332341"/>
            <a:ext cx="251308" cy="180272"/>
          </a:xfrm>
          <a:custGeom>
            <a:avLst/>
            <a:gdLst>
              <a:gd name="connsiteX0" fmla="*/ 0 w 607639"/>
              <a:gd name="connsiteY0" fmla="*/ 396296 h 435883"/>
              <a:gd name="connsiteX1" fmla="*/ 607639 w 607639"/>
              <a:gd name="connsiteY1" fmla="*/ 396296 h 435883"/>
              <a:gd name="connsiteX2" fmla="*/ 607639 w 607639"/>
              <a:gd name="connsiteY2" fmla="*/ 435883 h 435883"/>
              <a:gd name="connsiteX3" fmla="*/ 0 w 607639"/>
              <a:gd name="connsiteY3" fmla="*/ 435883 h 435883"/>
              <a:gd name="connsiteX4" fmla="*/ 365176 w 607639"/>
              <a:gd name="connsiteY4" fmla="*/ 225076 h 435883"/>
              <a:gd name="connsiteX5" fmla="*/ 356455 w 607639"/>
              <a:gd name="connsiteY5" fmla="*/ 233784 h 435883"/>
              <a:gd name="connsiteX6" fmla="*/ 365176 w 607639"/>
              <a:gd name="connsiteY6" fmla="*/ 242580 h 435883"/>
              <a:gd name="connsiteX7" fmla="*/ 373986 w 607639"/>
              <a:gd name="connsiteY7" fmla="*/ 233784 h 435883"/>
              <a:gd name="connsiteX8" fmla="*/ 365176 w 607639"/>
              <a:gd name="connsiteY8" fmla="*/ 225076 h 435883"/>
              <a:gd name="connsiteX9" fmla="*/ 365176 w 607639"/>
              <a:gd name="connsiteY9" fmla="*/ 185446 h 435883"/>
              <a:gd name="connsiteX10" fmla="*/ 413584 w 607639"/>
              <a:gd name="connsiteY10" fmla="*/ 233784 h 435883"/>
              <a:gd name="connsiteX11" fmla="*/ 365176 w 607639"/>
              <a:gd name="connsiteY11" fmla="*/ 282121 h 435883"/>
              <a:gd name="connsiteX12" fmla="*/ 316768 w 607639"/>
              <a:gd name="connsiteY12" fmla="*/ 233784 h 435883"/>
              <a:gd name="connsiteX13" fmla="*/ 365176 w 607639"/>
              <a:gd name="connsiteY13" fmla="*/ 185446 h 435883"/>
              <a:gd name="connsiteX14" fmla="*/ 242472 w 607639"/>
              <a:gd name="connsiteY14" fmla="*/ 107291 h 435883"/>
              <a:gd name="connsiteX15" fmla="*/ 233661 w 607639"/>
              <a:gd name="connsiteY15" fmla="*/ 116001 h 435883"/>
              <a:gd name="connsiteX16" fmla="*/ 242472 w 607639"/>
              <a:gd name="connsiteY16" fmla="*/ 124799 h 435883"/>
              <a:gd name="connsiteX17" fmla="*/ 251194 w 607639"/>
              <a:gd name="connsiteY17" fmla="*/ 116001 h 435883"/>
              <a:gd name="connsiteX18" fmla="*/ 242472 w 607639"/>
              <a:gd name="connsiteY18" fmla="*/ 107291 h 435883"/>
              <a:gd name="connsiteX19" fmla="*/ 350681 w 607639"/>
              <a:gd name="connsiteY19" fmla="*/ 85314 h 435883"/>
              <a:gd name="connsiteX20" fmla="*/ 381477 w 607639"/>
              <a:gd name="connsiteY20" fmla="*/ 110206 h 435883"/>
              <a:gd name="connsiteX21" fmla="*/ 256958 w 607639"/>
              <a:gd name="connsiteY21" fmla="*/ 264268 h 435883"/>
              <a:gd name="connsiteX22" fmla="*/ 226162 w 607639"/>
              <a:gd name="connsiteY22" fmla="*/ 239376 h 435883"/>
              <a:gd name="connsiteX23" fmla="*/ 242472 w 607639"/>
              <a:gd name="connsiteY23" fmla="*/ 67743 h 435883"/>
              <a:gd name="connsiteX24" fmla="*/ 290800 w 607639"/>
              <a:gd name="connsiteY24" fmla="*/ 116001 h 435883"/>
              <a:gd name="connsiteX25" fmla="*/ 242472 w 607639"/>
              <a:gd name="connsiteY25" fmla="*/ 164347 h 435883"/>
              <a:gd name="connsiteX26" fmla="*/ 194055 w 607639"/>
              <a:gd name="connsiteY26" fmla="*/ 116001 h 435883"/>
              <a:gd name="connsiteX27" fmla="*/ 242472 w 607639"/>
              <a:gd name="connsiteY27" fmla="*/ 67743 h 435883"/>
              <a:gd name="connsiteX28" fmla="*/ 86129 w 607639"/>
              <a:gd name="connsiteY28" fmla="*/ 39636 h 435883"/>
              <a:gd name="connsiteX29" fmla="*/ 86129 w 607639"/>
              <a:gd name="connsiteY29" fmla="*/ 309893 h 435883"/>
              <a:gd name="connsiteX30" fmla="*/ 521458 w 607639"/>
              <a:gd name="connsiteY30" fmla="*/ 309893 h 435883"/>
              <a:gd name="connsiteX31" fmla="*/ 521458 w 607639"/>
              <a:gd name="connsiteY31" fmla="*/ 39636 h 435883"/>
              <a:gd name="connsiteX32" fmla="*/ 46432 w 607639"/>
              <a:gd name="connsiteY32" fmla="*/ 0 h 435883"/>
              <a:gd name="connsiteX33" fmla="*/ 561066 w 607639"/>
              <a:gd name="connsiteY33" fmla="*/ 0 h 435883"/>
              <a:gd name="connsiteX34" fmla="*/ 561066 w 607639"/>
              <a:gd name="connsiteY34" fmla="*/ 349440 h 435883"/>
              <a:gd name="connsiteX35" fmla="*/ 46432 w 607639"/>
              <a:gd name="connsiteY35" fmla="*/ 349440 h 435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07639" h="435883">
                <a:moveTo>
                  <a:pt x="0" y="396296"/>
                </a:moveTo>
                <a:lnTo>
                  <a:pt x="607639" y="396296"/>
                </a:lnTo>
                <a:lnTo>
                  <a:pt x="607639" y="435883"/>
                </a:lnTo>
                <a:lnTo>
                  <a:pt x="0" y="435883"/>
                </a:lnTo>
                <a:close/>
                <a:moveTo>
                  <a:pt x="365176" y="225076"/>
                </a:moveTo>
                <a:cubicBezTo>
                  <a:pt x="360371" y="225076"/>
                  <a:pt x="356455" y="228985"/>
                  <a:pt x="356455" y="233784"/>
                </a:cubicBezTo>
                <a:cubicBezTo>
                  <a:pt x="356455" y="238582"/>
                  <a:pt x="360371" y="242580"/>
                  <a:pt x="365176" y="242580"/>
                </a:cubicBezTo>
                <a:cubicBezTo>
                  <a:pt x="369981" y="242580"/>
                  <a:pt x="373986" y="238582"/>
                  <a:pt x="373986" y="233784"/>
                </a:cubicBezTo>
                <a:cubicBezTo>
                  <a:pt x="373986" y="228985"/>
                  <a:pt x="369981" y="225076"/>
                  <a:pt x="365176" y="225076"/>
                </a:cubicBezTo>
                <a:close/>
                <a:moveTo>
                  <a:pt x="365176" y="185446"/>
                </a:moveTo>
                <a:cubicBezTo>
                  <a:pt x="391872" y="185446"/>
                  <a:pt x="413584" y="207127"/>
                  <a:pt x="413584" y="233784"/>
                </a:cubicBezTo>
                <a:cubicBezTo>
                  <a:pt x="413584" y="260440"/>
                  <a:pt x="391872" y="282121"/>
                  <a:pt x="365176" y="282121"/>
                </a:cubicBezTo>
                <a:cubicBezTo>
                  <a:pt x="338480" y="282121"/>
                  <a:pt x="316768" y="260440"/>
                  <a:pt x="316768" y="233784"/>
                </a:cubicBezTo>
                <a:cubicBezTo>
                  <a:pt x="316768" y="207127"/>
                  <a:pt x="338480" y="185446"/>
                  <a:pt x="365176" y="185446"/>
                </a:cubicBezTo>
                <a:close/>
                <a:moveTo>
                  <a:pt x="242472" y="107291"/>
                </a:moveTo>
                <a:cubicBezTo>
                  <a:pt x="237577" y="107291"/>
                  <a:pt x="233661" y="111202"/>
                  <a:pt x="233661" y="116001"/>
                </a:cubicBezTo>
                <a:cubicBezTo>
                  <a:pt x="233661" y="120889"/>
                  <a:pt x="237577" y="124799"/>
                  <a:pt x="242472" y="124799"/>
                </a:cubicBezTo>
                <a:cubicBezTo>
                  <a:pt x="247278" y="124799"/>
                  <a:pt x="251194" y="120889"/>
                  <a:pt x="251194" y="116001"/>
                </a:cubicBezTo>
                <a:cubicBezTo>
                  <a:pt x="251194" y="111202"/>
                  <a:pt x="247278" y="107291"/>
                  <a:pt x="242472" y="107291"/>
                </a:cubicBezTo>
                <a:close/>
                <a:moveTo>
                  <a:pt x="350681" y="85314"/>
                </a:moveTo>
                <a:lnTo>
                  <a:pt x="381477" y="110206"/>
                </a:lnTo>
                <a:lnTo>
                  <a:pt x="256958" y="264268"/>
                </a:lnTo>
                <a:lnTo>
                  <a:pt x="226162" y="239376"/>
                </a:lnTo>
                <a:close/>
                <a:moveTo>
                  <a:pt x="242472" y="67743"/>
                </a:moveTo>
                <a:cubicBezTo>
                  <a:pt x="269084" y="67743"/>
                  <a:pt x="290800" y="89428"/>
                  <a:pt x="290800" y="116001"/>
                </a:cubicBezTo>
                <a:cubicBezTo>
                  <a:pt x="290800" y="142662"/>
                  <a:pt x="269084" y="164347"/>
                  <a:pt x="242472" y="164347"/>
                </a:cubicBezTo>
                <a:cubicBezTo>
                  <a:pt x="215771" y="164347"/>
                  <a:pt x="194055" y="142662"/>
                  <a:pt x="194055" y="116001"/>
                </a:cubicBezTo>
                <a:cubicBezTo>
                  <a:pt x="194055" y="89428"/>
                  <a:pt x="215771" y="67743"/>
                  <a:pt x="242472" y="67743"/>
                </a:cubicBezTo>
                <a:close/>
                <a:moveTo>
                  <a:pt x="86129" y="39636"/>
                </a:moveTo>
                <a:lnTo>
                  <a:pt x="86129" y="309893"/>
                </a:lnTo>
                <a:lnTo>
                  <a:pt x="521458" y="309893"/>
                </a:lnTo>
                <a:lnTo>
                  <a:pt x="521458" y="39636"/>
                </a:lnTo>
                <a:close/>
                <a:moveTo>
                  <a:pt x="46432" y="0"/>
                </a:moveTo>
                <a:lnTo>
                  <a:pt x="561066" y="0"/>
                </a:lnTo>
                <a:lnTo>
                  <a:pt x="561066" y="349440"/>
                </a:lnTo>
                <a:lnTo>
                  <a:pt x="46432" y="349440"/>
                </a:lnTo>
                <a:close/>
              </a:path>
            </a:pathLst>
          </a:custGeom>
          <a:solidFill>
            <a:srgbClr val="5F493F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/>
          </a:p>
        </p:txBody>
      </p:sp>
      <p:sp>
        <p:nvSpPr>
          <p:cNvPr id="17" name="ExtraShape4"/>
          <p:cNvSpPr/>
          <p:nvPr/>
        </p:nvSpPr>
        <p:spPr bwMode="auto">
          <a:xfrm>
            <a:off x="7905325" y="1700658"/>
            <a:ext cx="793691" cy="1152129"/>
          </a:xfrm>
          <a:custGeom>
            <a:avLst/>
            <a:gdLst>
              <a:gd name="connsiteX0" fmla="*/ 396845 w 793690"/>
              <a:gd name="connsiteY0" fmla="*/ 1100922 h 1152128"/>
              <a:gd name="connsiteX1" fmla="*/ 499257 w 793690"/>
              <a:gd name="connsiteY1" fmla="*/ 1126525 h 1152128"/>
              <a:gd name="connsiteX2" fmla="*/ 396845 w 793690"/>
              <a:gd name="connsiteY2" fmla="*/ 1152128 h 1152128"/>
              <a:gd name="connsiteX3" fmla="*/ 294433 w 793690"/>
              <a:gd name="connsiteY3" fmla="*/ 1126525 h 1152128"/>
              <a:gd name="connsiteX4" fmla="*/ 396845 w 793690"/>
              <a:gd name="connsiteY4" fmla="*/ 1100922 h 1152128"/>
              <a:gd name="connsiteX5" fmla="*/ 396845 w 793690"/>
              <a:gd name="connsiteY5" fmla="*/ 198422 h 1152128"/>
              <a:gd name="connsiteX6" fmla="*/ 198422 w 793690"/>
              <a:gd name="connsiteY6" fmla="*/ 396844 h 1152128"/>
              <a:gd name="connsiteX7" fmla="*/ 396845 w 793690"/>
              <a:gd name="connsiteY7" fmla="*/ 595266 h 1152128"/>
              <a:gd name="connsiteX8" fmla="*/ 595268 w 793690"/>
              <a:gd name="connsiteY8" fmla="*/ 396844 h 1152128"/>
              <a:gd name="connsiteX9" fmla="*/ 396845 w 793690"/>
              <a:gd name="connsiteY9" fmla="*/ 198422 h 1152128"/>
              <a:gd name="connsiteX10" fmla="*/ 396845 w 793690"/>
              <a:gd name="connsiteY10" fmla="*/ 0 h 1152128"/>
              <a:gd name="connsiteX11" fmla="*/ 793690 w 793690"/>
              <a:gd name="connsiteY11" fmla="*/ 396844 h 1152128"/>
              <a:gd name="connsiteX12" fmla="*/ 476823 w 793690"/>
              <a:gd name="connsiteY12" fmla="*/ 785626 h 1152128"/>
              <a:gd name="connsiteX13" fmla="*/ 413100 w 793690"/>
              <a:gd name="connsiteY13" fmla="*/ 792049 h 1152128"/>
              <a:gd name="connsiteX14" fmla="*/ 413100 w 793690"/>
              <a:gd name="connsiteY14" fmla="*/ 1100922 h 1152128"/>
              <a:gd name="connsiteX15" fmla="*/ 396845 w 793690"/>
              <a:gd name="connsiteY15" fmla="*/ 1100922 h 1152128"/>
              <a:gd name="connsiteX16" fmla="*/ 380589 w 793690"/>
              <a:gd name="connsiteY16" fmla="*/ 1100922 h 1152128"/>
              <a:gd name="connsiteX17" fmla="*/ 380589 w 793690"/>
              <a:gd name="connsiteY17" fmla="*/ 792049 h 1152128"/>
              <a:gd name="connsiteX18" fmla="*/ 316867 w 793690"/>
              <a:gd name="connsiteY18" fmla="*/ 785626 h 1152128"/>
              <a:gd name="connsiteX19" fmla="*/ 0 w 793690"/>
              <a:gd name="connsiteY19" fmla="*/ 396844 h 1152128"/>
              <a:gd name="connsiteX20" fmla="*/ 396845 w 793690"/>
              <a:gd name="connsiteY20" fmla="*/ 0 h 115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93690" h="1152128">
                <a:moveTo>
                  <a:pt x="396845" y="1100922"/>
                </a:moveTo>
                <a:cubicBezTo>
                  <a:pt x="453406" y="1100922"/>
                  <a:pt x="499257" y="1112385"/>
                  <a:pt x="499257" y="1126525"/>
                </a:cubicBezTo>
                <a:cubicBezTo>
                  <a:pt x="499257" y="1140665"/>
                  <a:pt x="453406" y="1152128"/>
                  <a:pt x="396845" y="1152128"/>
                </a:cubicBezTo>
                <a:cubicBezTo>
                  <a:pt x="340284" y="1152128"/>
                  <a:pt x="294433" y="1140665"/>
                  <a:pt x="294433" y="1126525"/>
                </a:cubicBezTo>
                <a:cubicBezTo>
                  <a:pt x="294433" y="1112385"/>
                  <a:pt x="340284" y="1100922"/>
                  <a:pt x="396845" y="1100922"/>
                </a:cubicBezTo>
                <a:close/>
                <a:moveTo>
                  <a:pt x="396845" y="198422"/>
                </a:moveTo>
                <a:cubicBezTo>
                  <a:pt x="287259" y="198422"/>
                  <a:pt x="198422" y="287259"/>
                  <a:pt x="198422" y="396844"/>
                </a:cubicBezTo>
                <a:cubicBezTo>
                  <a:pt x="198422" y="506429"/>
                  <a:pt x="287259" y="595266"/>
                  <a:pt x="396845" y="595266"/>
                </a:cubicBezTo>
                <a:cubicBezTo>
                  <a:pt x="506431" y="595266"/>
                  <a:pt x="595268" y="506429"/>
                  <a:pt x="595268" y="396844"/>
                </a:cubicBezTo>
                <a:cubicBezTo>
                  <a:pt x="595268" y="287259"/>
                  <a:pt x="506431" y="198422"/>
                  <a:pt x="396845" y="198422"/>
                </a:cubicBezTo>
                <a:close/>
                <a:moveTo>
                  <a:pt x="396845" y="0"/>
                </a:moveTo>
                <a:cubicBezTo>
                  <a:pt x="616016" y="0"/>
                  <a:pt x="793690" y="177673"/>
                  <a:pt x="793690" y="396844"/>
                </a:cubicBezTo>
                <a:cubicBezTo>
                  <a:pt x="793690" y="588619"/>
                  <a:pt x="657658" y="748621"/>
                  <a:pt x="476823" y="785626"/>
                </a:cubicBezTo>
                <a:lnTo>
                  <a:pt x="413100" y="792049"/>
                </a:lnTo>
                <a:lnTo>
                  <a:pt x="413100" y="1100922"/>
                </a:lnTo>
                <a:lnTo>
                  <a:pt x="396845" y="1100922"/>
                </a:lnTo>
                <a:lnTo>
                  <a:pt x="380589" y="1100922"/>
                </a:lnTo>
                <a:lnTo>
                  <a:pt x="380589" y="792049"/>
                </a:lnTo>
                <a:lnTo>
                  <a:pt x="316867" y="785626"/>
                </a:lnTo>
                <a:cubicBezTo>
                  <a:pt x="136032" y="748621"/>
                  <a:pt x="0" y="588619"/>
                  <a:pt x="0" y="396844"/>
                </a:cubicBezTo>
                <a:cubicBezTo>
                  <a:pt x="0" y="177673"/>
                  <a:pt x="177674" y="0"/>
                  <a:pt x="396845" y="0"/>
                </a:cubicBezTo>
                <a:close/>
              </a:path>
            </a:pathLst>
          </a:custGeom>
          <a:solidFill>
            <a:srgbClr val="5F493F"/>
          </a:solidFill>
          <a:ln w="19050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ctr" anchorCtr="1" forceAA="0" compatLnSpc="1">
            <a:noAutofit/>
          </a:bodyPr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ValueShape4"/>
          <p:cNvSpPr/>
          <p:nvPr/>
        </p:nvSpPr>
        <p:spPr bwMode="auto">
          <a:xfrm>
            <a:off x="7905325" y="1700659"/>
            <a:ext cx="793690" cy="793690"/>
          </a:xfrm>
          <a:prstGeom prst="blockArc">
            <a:avLst>
              <a:gd name="adj1" fmla="val 16200000"/>
              <a:gd name="adj2" fmla="val 10800000"/>
              <a:gd name="adj3" fmla="val 25157"/>
            </a:avLst>
          </a:prstGeom>
          <a:solidFill>
            <a:srgbClr val="8B7567"/>
          </a:solidFill>
          <a:ln w="19050">
            <a:noFill/>
            <a:round/>
          </a:ln>
        </p:spPr>
        <p:txBody>
          <a:bodyPr vert="horz" wrap="none" lIns="91440" tIns="45720" rIns="91440" bIns="45720" numCol="1" rtlCol="0" anchor="ctr" anchorCtr="1" compatLnSpc="1"/>
          <a:lstStyle/>
          <a:p>
            <a:pPr algn="ctr"/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IconShape4"/>
          <p:cNvSpPr/>
          <p:nvPr/>
        </p:nvSpPr>
        <p:spPr bwMode="auto">
          <a:xfrm>
            <a:off x="8222753" y="1977724"/>
            <a:ext cx="158833" cy="235751"/>
          </a:xfrm>
          <a:custGeom>
            <a:avLst/>
            <a:gdLst>
              <a:gd name="connsiteX0" fmla="*/ 203941 w 408009"/>
              <a:gd name="connsiteY0" fmla="*/ 519973 h 605593"/>
              <a:gd name="connsiteX1" fmla="*/ 176723 w 408009"/>
              <a:gd name="connsiteY1" fmla="*/ 547152 h 605593"/>
              <a:gd name="connsiteX2" fmla="*/ 203941 w 408009"/>
              <a:gd name="connsiteY2" fmla="*/ 574459 h 605593"/>
              <a:gd name="connsiteX3" fmla="*/ 231286 w 408009"/>
              <a:gd name="connsiteY3" fmla="*/ 547152 h 605593"/>
              <a:gd name="connsiteX4" fmla="*/ 203941 w 408009"/>
              <a:gd name="connsiteY4" fmla="*/ 519973 h 605593"/>
              <a:gd name="connsiteX5" fmla="*/ 158565 w 408009"/>
              <a:gd name="connsiteY5" fmla="*/ 366838 h 605593"/>
              <a:gd name="connsiteX6" fmla="*/ 171856 w 408009"/>
              <a:gd name="connsiteY6" fmla="*/ 381514 h 605593"/>
              <a:gd name="connsiteX7" fmla="*/ 203934 w 408009"/>
              <a:gd name="connsiteY7" fmla="*/ 404229 h 605593"/>
              <a:gd name="connsiteX8" fmla="*/ 236651 w 408009"/>
              <a:gd name="connsiteY8" fmla="*/ 381514 h 605593"/>
              <a:gd name="connsiteX9" fmla="*/ 249303 w 408009"/>
              <a:gd name="connsiteY9" fmla="*/ 366838 h 605593"/>
              <a:gd name="connsiteX10" fmla="*/ 264256 w 408009"/>
              <a:gd name="connsiteY10" fmla="*/ 373729 h 605593"/>
              <a:gd name="connsiteX11" fmla="*/ 292245 w 408009"/>
              <a:gd name="connsiteY11" fmla="*/ 407291 h 605593"/>
              <a:gd name="connsiteX12" fmla="*/ 294162 w 408009"/>
              <a:gd name="connsiteY12" fmla="*/ 419032 h 605593"/>
              <a:gd name="connsiteX13" fmla="*/ 283810 w 408009"/>
              <a:gd name="connsiteY13" fmla="*/ 425157 h 605593"/>
              <a:gd name="connsiteX14" fmla="*/ 124058 w 408009"/>
              <a:gd name="connsiteY14" fmla="*/ 425157 h 605593"/>
              <a:gd name="connsiteX15" fmla="*/ 113706 w 408009"/>
              <a:gd name="connsiteY15" fmla="*/ 419032 h 605593"/>
              <a:gd name="connsiteX16" fmla="*/ 115751 w 408009"/>
              <a:gd name="connsiteY16" fmla="*/ 407291 h 605593"/>
              <a:gd name="connsiteX17" fmla="*/ 143612 w 408009"/>
              <a:gd name="connsiteY17" fmla="*/ 373729 h 605593"/>
              <a:gd name="connsiteX18" fmla="*/ 158565 w 408009"/>
              <a:gd name="connsiteY18" fmla="*/ 366838 h 605593"/>
              <a:gd name="connsiteX19" fmla="*/ 203933 w 408009"/>
              <a:gd name="connsiteY19" fmla="*/ 196879 h 605593"/>
              <a:gd name="connsiteX20" fmla="*/ 156265 w 408009"/>
              <a:gd name="connsiteY20" fmla="*/ 244475 h 605593"/>
              <a:gd name="connsiteX21" fmla="*/ 203933 w 408009"/>
              <a:gd name="connsiteY21" fmla="*/ 292199 h 605593"/>
              <a:gd name="connsiteX22" fmla="*/ 251730 w 408009"/>
              <a:gd name="connsiteY22" fmla="*/ 244475 h 605593"/>
              <a:gd name="connsiteX23" fmla="*/ 203933 w 408009"/>
              <a:gd name="connsiteY23" fmla="*/ 196879 h 605593"/>
              <a:gd name="connsiteX24" fmla="*/ 203933 w 408009"/>
              <a:gd name="connsiteY24" fmla="*/ 159619 h 605593"/>
              <a:gd name="connsiteX25" fmla="*/ 291858 w 408009"/>
              <a:gd name="connsiteY25" fmla="*/ 247410 h 605593"/>
              <a:gd name="connsiteX26" fmla="*/ 253774 w 408009"/>
              <a:gd name="connsiteY26" fmla="*/ 335966 h 605593"/>
              <a:gd name="connsiteX27" fmla="*/ 226298 w 408009"/>
              <a:gd name="connsiteY27" fmla="*/ 372716 h 605593"/>
              <a:gd name="connsiteX28" fmla="*/ 203933 w 408009"/>
              <a:gd name="connsiteY28" fmla="*/ 390580 h 605593"/>
              <a:gd name="connsiteX29" fmla="*/ 182208 w 408009"/>
              <a:gd name="connsiteY29" fmla="*/ 372716 h 605593"/>
              <a:gd name="connsiteX30" fmla="*/ 154732 w 408009"/>
              <a:gd name="connsiteY30" fmla="*/ 335966 h 605593"/>
              <a:gd name="connsiteX31" fmla="*/ 116009 w 408009"/>
              <a:gd name="connsiteY31" fmla="*/ 247410 h 605593"/>
              <a:gd name="connsiteX32" fmla="*/ 203933 w 408009"/>
              <a:gd name="connsiteY32" fmla="*/ 159619 h 605593"/>
              <a:gd name="connsiteX33" fmla="*/ 42552 w 408009"/>
              <a:gd name="connsiteY33" fmla="*/ 78729 h 605593"/>
              <a:gd name="connsiteX34" fmla="*/ 25556 w 408009"/>
              <a:gd name="connsiteY34" fmla="*/ 95700 h 605593"/>
              <a:gd name="connsiteX35" fmla="*/ 25556 w 408009"/>
              <a:gd name="connsiteY35" fmla="*/ 475185 h 605593"/>
              <a:gd name="connsiteX36" fmla="*/ 42552 w 408009"/>
              <a:gd name="connsiteY36" fmla="*/ 492156 h 605593"/>
              <a:gd name="connsiteX37" fmla="*/ 365330 w 408009"/>
              <a:gd name="connsiteY37" fmla="*/ 492156 h 605593"/>
              <a:gd name="connsiteX38" fmla="*/ 382453 w 408009"/>
              <a:gd name="connsiteY38" fmla="*/ 475185 h 605593"/>
              <a:gd name="connsiteX39" fmla="*/ 382453 w 408009"/>
              <a:gd name="connsiteY39" fmla="*/ 95700 h 605593"/>
              <a:gd name="connsiteX40" fmla="*/ 365330 w 408009"/>
              <a:gd name="connsiteY40" fmla="*/ 78729 h 605593"/>
              <a:gd name="connsiteX41" fmla="*/ 176467 w 408009"/>
              <a:gd name="connsiteY41" fmla="*/ 31134 h 605593"/>
              <a:gd name="connsiteX42" fmla="*/ 167906 w 408009"/>
              <a:gd name="connsiteY42" fmla="*/ 39556 h 605593"/>
              <a:gd name="connsiteX43" fmla="*/ 176467 w 408009"/>
              <a:gd name="connsiteY43" fmla="*/ 48105 h 605593"/>
              <a:gd name="connsiteX44" fmla="*/ 231542 w 408009"/>
              <a:gd name="connsiteY44" fmla="*/ 48105 h 605593"/>
              <a:gd name="connsiteX45" fmla="*/ 239975 w 408009"/>
              <a:gd name="connsiteY45" fmla="*/ 39556 h 605593"/>
              <a:gd name="connsiteX46" fmla="*/ 231542 w 408009"/>
              <a:gd name="connsiteY46" fmla="*/ 31134 h 605593"/>
              <a:gd name="connsiteX47" fmla="*/ 33990 w 408009"/>
              <a:gd name="connsiteY47" fmla="*/ 0 h 605593"/>
              <a:gd name="connsiteX48" fmla="*/ 373891 w 408009"/>
              <a:gd name="connsiteY48" fmla="*/ 0 h 605593"/>
              <a:gd name="connsiteX49" fmla="*/ 408009 w 408009"/>
              <a:gd name="connsiteY49" fmla="*/ 34069 h 605593"/>
              <a:gd name="connsiteX50" fmla="*/ 408009 w 408009"/>
              <a:gd name="connsiteY50" fmla="*/ 571651 h 605593"/>
              <a:gd name="connsiteX51" fmla="*/ 373891 w 408009"/>
              <a:gd name="connsiteY51" fmla="*/ 605593 h 605593"/>
              <a:gd name="connsiteX52" fmla="*/ 33990 w 408009"/>
              <a:gd name="connsiteY52" fmla="*/ 605593 h 605593"/>
              <a:gd name="connsiteX53" fmla="*/ 0 w 408009"/>
              <a:gd name="connsiteY53" fmla="*/ 571651 h 605593"/>
              <a:gd name="connsiteX54" fmla="*/ 0 w 408009"/>
              <a:gd name="connsiteY54" fmla="*/ 34069 h 605593"/>
              <a:gd name="connsiteX55" fmla="*/ 33990 w 408009"/>
              <a:gd name="connsiteY55" fmla="*/ 0 h 605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08009" h="605593">
                <a:moveTo>
                  <a:pt x="203941" y="519973"/>
                </a:moveTo>
                <a:cubicBezTo>
                  <a:pt x="188862" y="519973"/>
                  <a:pt x="176723" y="532095"/>
                  <a:pt x="176723" y="547152"/>
                </a:cubicBezTo>
                <a:cubicBezTo>
                  <a:pt x="176723" y="562209"/>
                  <a:pt x="188862" y="574459"/>
                  <a:pt x="203941" y="574459"/>
                </a:cubicBezTo>
                <a:cubicBezTo>
                  <a:pt x="219019" y="574459"/>
                  <a:pt x="231286" y="562209"/>
                  <a:pt x="231286" y="547152"/>
                </a:cubicBezTo>
                <a:cubicBezTo>
                  <a:pt x="231286" y="532095"/>
                  <a:pt x="219019" y="519973"/>
                  <a:pt x="203941" y="519973"/>
                </a:cubicBezTo>
                <a:close/>
                <a:moveTo>
                  <a:pt x="158565" y="366838"/>
                </a:moveTo>
                <a:cubicBezTo>
                  <a:pt x="163165" y="368752"/>
                  <a:pt x="168022" y="376920"/>
                  <a:pt x="171856" y="381514"/>
                </a:cubicBezTo>
                <a:cubicBezTo>
                  <a:pt x="186809" y="399379"/>
                  <a:pt x="193838" y="404229"/>
                  <a:pt x="203934" y="404229"/>
                </a:cubicBezTo>
                <a:cubicBezTo>
                  <a:pt x="214286" y="404229"/>
                  <a:pt x="221954" y="398869"/>
                  <a:pt x="236651" y="381514"/>
                </a:cubicBezTo>
                <a:cubicBezTo>
                  <a:pt x="240485" y="377047"/>
                  <a:pt x="244958" y="368880"/>
                  <a:pt x="249303" y="366838"/>
                </a:cubicBezTo>
                <a:cubicBezTo>
                  <a:pt x="254160" y="364541"/>
                  <a:pt x="260806" y="369646"/>
                  <a:pt x="264256" y="373729"/>
                </a:cubicBezTo>
                <a:lnTo>
                  <a:pt x="292245" y="407291"/>
                </a:lnTo>
                <a:cubicBezTo>
                  <a:pt x="295184" y="410865"/>
                  <a:pt x="295951" y="415331"/>
                  <a:pt x="294162" y="419032"/>
                </a:cubicBezTo>
                <a:cubicBezTo>
                  <a:pt x="292373" y="422860"/>
                  <a:pt x="288539" y="425157"/>
                  <a:pt x="283810" y="425157"/>
                </a:cubicBezTo>
                <a:lnTo>
                  <a:pt x="124058" y="425157"/>
                </a:lnTo>
                <a:cubicBezTo>
                  <a:pt x="119457" y="425157"/>
                  <a:pt x="115495" y="422860"/>
                  <a:pt x="113706" y="419032"/>
                </a:cubicBezTo>
                <a:cubicBezTo>
                  <a:pt x="111917" y="415331"/>
                  <a:pt x="112684" y="410865"/>
                  <a:pt x="115751" y="407291"/>
                </a:cubicBezTo>
                <a:lnTo>
                  <a:pt x="143612" y="373729"/>
                </a:lnTo>
                <a:cubicBezTo>
                  <a:pt x="147062" y="369646"/>
                  <a:pt x="153708" y="364669"/>
                  <a:pt x="158565" y="366838"/>
                </a:cubicBezTo>
                <a:close/>
                <a:moveTo>
                  <a:pt x="203933" y="196879"/>
                </a:moveTo>
                <a:cubicBezTo>
                  <a:pt x="177607" y="196879"/>
                  <a:pt x="156265" y="218189"/>
                  <a:pt x="156265" y="244475"/>
                </a:cubicBezTo>
                <a:cubicBezTo>
                  <a:pt x="156265" y="270889"/>
                  <a:pt x="177607" y="292199"/>
                  <a:pt x="203933" y="292199"/>
                </a:cubicBezTo>
                <a:cubicBezTo>
                  <a:pt x="230388" y="292199"/>
                  <a:pt x="251730" y="270889"/>
                  <a:pt x="251730" y="244475"/>
                </a:cubicBezTo>
                <a:cubicBezTo>
                  <a:pt x="251730" y="218189"/>
                  <a:pt x="230388" y="196879"/>
                  <a:pt x="203933" y="196879"/>
                </a:cubicBezTo>
                <a:close/>
                <a:moveTo>
                  <a:pt x="203933" y="159619"/>
                </a:moveTo>
                <a:cubicBezTo>
                  <a:pt x="252496" y="159619"/>
                  <a:pt x="291858" y="199049"/>
                  <a:pt x="291858" y="247410"/>
                </a:cubicBezTo>
                <a:cubicBezTo>
                  <a:pt x="291858" y="274845"/>
                  <a:pt x="268088" y="314657"/>
                  <a:pt x="253774" y="335966"/>
                </a:cubicBezTo>
                <a:cubicBezTo>
                  <a:pt x="244829" y="349365"/>
                  <a:pt x="235116" y="362380"/>
                  <a:pt x="226298" y="372716"/>
                </a:cubicBezTo>
                <a:cubicBezTo>
                  <a:pt x="212240" y="389304"/>
                  <a:pt x="207895" y="390580"/>
                  <a:pt x="203933" y="390580"/>
                </a:cubicBezTo>
                <a:cubicBezTo>
                  <a:pt x="200100" y="390580"/>
                  <a:pt x="196266" y="389304"/>
                  <a:pt x="182208" y="372716"/>
                </a:cubicBezTo>
                <a:cubicBezTo>
                  <a:pt x="173390" y="362252"/>
                  <a:pt x="163677" y="349109"/>
                  <a:pt x="154732" y="335966"/>
                </a:cubicBezTo>
                <a:cubicBezTo>
                  <a:pt x="137096" y="309808"/>
                  <a:pt x="116009" y="273186"/>
                  <a:pt x="116009" y="247410"/>
                </a:cubicBezTo>
                <a:cubicBezTo>
                  <a:pt x="116009" y="199049"/>
                  <a:pt x="155498" y="159619"/>
                  <a:pt x="203933" y="159619"/>
                </a:cubicBezTo>
                <a:close/>
                <a:moveTo>
                  <a:pt x="42552" y="78729"/>
                </a:moveTo>
                <a:cubicBezTo>
                  <a:pt x="33223" y="78729"/>
                  <a:pt x="25556" y="86385"/>
                  <a:pt x="25556" y="95700"/>
                </a:cubicBezTo>
                <a:lnTo>
                  <a:pt x="25556" y="475185"/>
                </a:lnTo>
                <a:cubicBezTo>
                  <a:pt x="25556" y="484500"/>
                  <a:pt x="33223" y="492156"/>
                  <a:pt x="42552" y="492156"/>
                </a:cubicBezTo>
                <a:lnTo>
                  <a:pt x="365330" y="492156"/>
                </a:lnTo>
                <a:cubicBezTo>
                  <a:pt x="374786" y="492156"/>
                  <a:pt x="382453" y="484500"/>
                  <a:pt x="382453" y="475185"/>
                </a:cubicBezTo>
                <a:lnTo>
                  <a:pt x="382453" y="95700"/>
                </a:lnTo>
                <a:cubicBezTo>
                  <a:pt x="382453" y="86385"/>
                  <a:pt x="374786" y="78729"/>
                  <a:pt x="365330" y="78729"/>
                </a:cubicBezTo>
                <a:close/>
                <a:moveTo>
                  <a:pt x="176467" y="31134"/>
                </a:moveTo>
                <a:cubicBezTo>
                  <a:pt x="171739" y="31134"/>
                  <a:pt x="167906" y="34962"/>
                  <a:pt x="167906" y="39556"/>
                </a:cubicBezTo>
                <a:cubicBezTo>
                  <a:pt x="167906" y="44277"/>
                  <a:pt x="171739" y="48105"/>
                  <a:pt x="176467" y="48105"/>
                </a:cubicBezTo>
                <a:lnTo>
                  <a:pt x="231542" y="48105"/>
                </a:lnTo>
                <a:cubicBezTo>
                  <a:pt x="236270" y="48105"/>
                  <a:pt x="239975" y="44277"/>
                  <a:pt x="239975" y="39556"/>
                </a:cubicBezTo>
                <a:cubicBezTo>
                  <a:pt x="239975" y="34962"/>
                  <a:pt x="236270" y="31134"/>
                  <a:pt x="231542" y="31134"/>
                </a:cubicBezTo>
                <a:close/>
                <a:moveTo>
                  <a:pt x="33990" y="0"/>
                </a:moveTo>
                <a:lnTo>
                  <a:pt x="373891" y="0"/>
                </a:lnTo>
                <a:cubicBezTo>
                  <a:pt x="392675" y="0"/>
                  <a:pt x="408009" y="15312"/>
                  <a:pt x="408009" y="34069"/>
                </a:cubicBezTo>
                <a:lnTo>
                  <a:pt x="408009" y="571651"/>
                </a:lnTo>
                <a:cubicBezTo>
                  <a:pt x="408009" y="590409"/>
                  <a:pt x="392675" y="605593"/>
                  <a:pt x="373891" y="605593"/>
                </a:cubicBezTo>
                <a:lnTo>
                  <a:pt x="33990" y="605593"/>
                </a:lnTo>
                <a:cubicBezTo>
                  <a:pt x="15206" y="605593"/>
                  <a:pt x="0" y="590409"/>
                  <a:pt x="0" y="571651"/>
                </a:cubicBezTo>
                <a:lnTo>
                  <a:pt x="0" y="34069"/>
                </a:lnTo>
                <a:cubicBezTo>
                  <a:pt x="0" y="15312"/>
                  <a:pt x="15206" y="0"/>
                  <a:pt x="33990" y="0"/>
                </a:cubicBezTo>
                <a:close/>
              </a:path>
            </a:pathLst>
          </a:custGeom>
          <a:solidFill>
            <a:srgbClr val="5F493F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4331721" y="4622310"/>
            <a:ext cx="3387630" cy="1134802"/>
            <a:chOff x="4295726" y="4581341"/>
            <a:chExt cx="3387630" cy="1134802"/>
          </a:xfrm>
        </p:grpSpPr>
        <p:sp>
          <p:nvSpPr>
            <p:cNvPr id="53" name="对话气泡: 圆角矩形 52"/>
            <p:cNvSpPr/>
            <p:nvPr/>
          </p:nvSpPr>
          <p:spPr>
            <a:xfrm>
              <a:off x="4316047" y="4581341"/>
              <a:ext cx="3361417" cy="1134802"/>
            </a:xfrm>
            <a:prstGeom prst="wedgeRoundRectCallout">
              <a:avLst>
                <a:gd name="adj1" fmla="val -62149"/>
                <a:gd name="adj2" fmla="val -45142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5594409" y="4758613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4295726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509006" y="1781891"/>
            <a:ext cx="3387630" cy="1134802"/>
            <a:chOff x="4295726" y="4581341"/>
            <a:chExt cx="3387630" cy="1134802"/>
          </a:xfrm>
        </p:grpSpPr>
        <p:sp>
          <p:nvSpPr>
            <p:cNvPr id="56" name="对话气泡: 圆角矩形 55"/>
            <p:cNvSpPr/>
            <p:nvPr/>
          </p:nvSpPr>
          <p:spPr>
            <a:xfrm>
              <a:off x="4316047" y="4581341"/>
              <a:ext cx="3361417" cy="1134802"/>
            </a:xfrm>
            <a:prstGeom prst="wedgeRoundRectCallout">
              <a:avLst>
                <a:gd name="adj1" fmla="val 68424"/>
                <a:gd name="adj2" fmla="val 32750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5594409" y="4758613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4295726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7843035" y="3900942"/>
            <a:ext cx="3387630" cy="1134802"/>
            <a:chOff x="4295726" y="4581341"/>
            <a:chExt cx="3387630" cy="1134802"/>
          </a:xfrm>
        </p:grpSpPr>
        <p:sp>
          <p:nvSpPr>
            <p:cNvPr id="60" name="对话气泡: 圆角矩形 59"/>
            <p:cNvSpPr/>
            <p:nvPr/>
          </p:nvSpPr>
          <p:spPr>
            <a:xfrm>
              <a:off x="4316047" y="4581341"/>
              <a:ext cx="3361417" cy="1134802"/>
            </a:xfrm>
            <a:prstGeom prst="wedgeRoundRectCallout">
              <a:avLst>
                <a:gd name="adj1" fmla="val -63962"/>
                <a:gd name="adj2" fmla="val -139150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5594409" y="4758613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4295726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9162489" y="1427444"/>
            <a:ext cx="2383051" cy="1884270"/>
            <a:chOff x="4561094" y="4581341"/>
            <a:chExt cx="2383051" cy="1884270"/>
          </a:xfrm>
        </p:grpSpPr>
        <p:sp>
          <p:nvSpPr>
            <p:cNvPr id="64" name="对话气泡: 圆角矩形 63"/>
            <p:cNvSpPr/>
            <p:nvPr/>
          </p:nvSpPr>
          <p:spPr>
            <a:xfrm>
              <a:off x="4593320" y="4581341"/>
              <a:ext cx="2350825" cy="1884270"/>
            </a:xfrm>
            <a:prstGeom prst="wedgeRoundRectCallout">
              <a:avLst>
                <a:gd name="adj1" fmla="val -68098"/>
                <a:gd name="adj2" fmla="val -23888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矩形 64"/>
            <p:cNvSpPr/>
            <p:nvPr/>
          </p:nvSpPr>
          <p:spPr>
            <a:xfrm>
              <a:off x="4791440" y="5444481"/>
              <a:ext cx="2088947" cy="8771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8B7567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Open Sans" panose="020B0606030504020204" pitchFamily="34" charset="0"/>
                </a:rPr>
                <a:t>输入条目标题</a:t>
              </a:r>
              <a:endPara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Open Sans" panose="020B0606030504020204" pitchFamily="34" charset="0"/>
                </a:rPr>
                <a:t>点击此处输入文本，文本内容应尽量简约精炼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4561094" y="4652840"/>
              <a:ext cx="15205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66</a:t>
              </a:r>
              <a:r>
                <a:rPr lang="en-US" altLang="zh-CN" sz="2400" dirty="0">
                  <a:solidFill>
                    <a:srgbClr val="8B7567"/>
                  </a:solidFill>
                  <a:latin typeface="Akrobat Black" panose="00000A00000000000000" pitchFamily="50" charset="0"/>
                </a:rPr>
                <a:t>.7%</a:t>
              </a:r>
              <a:endParaRPr lang="zh-CN" altLang="en-US" sz="2400" dirty="0">
                <a:solidFill>
                  <a:srgbClr val="8B7567"/>
                </a:solidFill>
                <a:latin typeface="Akrobat Black" panose="00000A00000000000000" pitchFamily="50" charset="0"/>
              </a:endParaRPr>
            </a:p>
          </p:txBody>
        </p:sp>
      </p:grpSp>
      <p:pic>
        <p:nvPicPr>
          <p:cNvPr id="41" name="图形 4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15938" y="1911634"/>
            <a:ext cx="64182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60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概述</a:t>
            </a:r>
            <a:endParaRPr lang="zh-CN" altLang="en-US" sz="28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15939" y="549275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5938" y="2912175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spc="600" dirty="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OUTLINE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ea typeface="思源宋体 CN Heavy" panose="02020900000000000000" pitchFamily="18" charset="-122"/>
              <a:cs typeface="Open Sans" panose="020B0606030504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15938" y="3753089"/>
            <a:ext cx="3951025" cy="189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0">
              <a:lnSpc>
                <a:spcPct val="120000"/>
              </a:lnSpc>
              <a:spcBef>
                <a:spcPts val="1200"/>
              </a:spcBef>
              <a:defRPr/>
            </a:pPr>
            <a:r>
              <a:rPr 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OpenCV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是一个跨平台、支持多种编程语言的开源计算机视觉库，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OpenCV DNN 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是其中的一个模块，专门用于深度学习任务。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float16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是一种使用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2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个字节来存储的浮点数，在深度学习中具有重要的作用。为了拓展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OpenCV DNN 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模块的功能，我们尝试将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float16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引入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DNN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，使其能够支持更多种数据类型的运算。</a:t>
            </a: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lativeShape1"/>
          <p:cNvSpPr/>
          <p:nvPr/>
        </p:nvSpPr>
        <p:spPr>
          <a:xfrm>
            <a:off x="4897831" y="2420417"/>
            <a:ext cx="6778232" cy="423534"/>
          </a:xfrm>
          <a:prstGeom prst="roundRect">
            <a:avLst>
              <a:gd name="adj" fmla="val 50000"/>
            </a:avLst>
          </a:pr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RelativeShape2"/>
          <p:cNvSpPr/>
          <p:nvPr/>
        </p:nvSpPr>
        <p:spPr>
          <a:xfrm>
            <a:off x="4897831" y="3231170"/>
            <a:ext cx="6778232" cy="423534"/>
          </a:xfrm>
          <a:prstGeom prst="roundRect">
            <a:avLst>
              <a:gd name="adj" fmla="val 50000"/>
            </a:avLst>
          </a:pr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lativeShape3"/>
          <p:cNvSpPr/>
          <p:nvPr/>
        </p:nvSpPr>
        <p:spPr>
          <a:xfrm>
            <a:off x="4897831" y="4041923"/>
            <a:ext cx="6778232" cy="423534"/>
          </a:xfrm>
          <a:prstGeom prst="roundRect">
            <a:avLst>
              <a:gd name="adj" fmla="val 50000"/>
            </a:avLst>
          </a:prstGeom>
          <a:solidFill>
            <a:srgbClr val="EAE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ValueShape1"/>
          <p:cNvSpPr/>
          <p:nvPr/>
        </p:nvSpPr>
        <p:spPr>
          <a:xfrm>
            <a:off x="4896572" y="2420417"/>
            <a:ext cx="3519466" cy="423534"/>
          </a:xfrm>
          <a:prstGeom prst="roundRect">
            <a:avLst>
              <a:gd name="adj" fmla="val 50000"/>
            </a:avLst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ValueShape2"/>
          <p:cNvSpPr/>
          <p:nvPr/>
        </p:nvSpPr>
        <p:spPr>
          <a:xfrm>
            <a:off x="4896572" y="3231170"/>
            <a:ext cx="5474725" cy="423534"/>
          </a:xfrm>
          <a:prstGeom prst="roundRect">
            <a:avLst>
              <a:gd name="adj" fmla="val 50000"/>
            </a:avLst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ValueShape3"/>
          <p:cNvSpPr/>
          <p:nvPr/>
        </p:nvSpPr>
        <p:spPr>
          <a:xfrm>
            <a:off x="4896572" y="4041923"/>
            <a:ext cx="2867714" cy="423534"/>
          </a:xfrm>
          <a:prstGeom prst="roundRect">
            <a:avLst>
              <a:gd name="adj" fmla="val 50000"/>
            </a:avLst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SorbShape1"/>
          <p:cNvSpPr/>
          <p:nvPr/>
        </p:nvSpPr>
        <p:spPr>
          <a:xfrm>
            <a:off x="8065226" y="2301642"/>
            <a:ext cx="661084" cy="661084"/>
          </a:xfrm>
          <a:prstGeom prst="ellipse">
            <a:avLst/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SorbShape2"/>
          <p:cNvSpPr/>
          <p:nvPr/>
        </p:nvSpPr>
        <p:spPr>
          <a:xfrm>
            <a:off x="10016870" y="3112395"/>
            <a:ext cx="661084" cy="661084"/>
          </a:xfrm>
          <a:prstGeom prst="ellipse">
            <a:avLst/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SorbShape3"/>
          <p:cNvSpPr/>
          <p:nvPr/>
        </p:nvSpPr>
        <p:spPr>
          <a:xfrm>
            <a:off x="7433744" y="3923148"/>
            <a:ext cx="661084" cy="661084"/>
          </a:xfrm>
          <a:prstGeom prst="ellipse">
            <a:avLst/>
          </a:prstGeom>
          <a:solidFill>
            <a:srgbClr val="5F4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485886" y="2216685"/>
            <a:ext cx="152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5F493F"/>
                </a:solidFill>
                <a:latin typeface="Akrobat Black" panose="00000A00000000000000" pitchFamily="50" charset="0"/>
              </a:rPr>
              <a:t>50</a:t>
            </a:r>
            <a:r>
              <a:rPr lang="en-US" altLang="zh-CN" sz="2400" dirty="0">
                <a:solidFill>
                  <a:srgbClr val="5F493F"/>
                </a:solidFill>
                <a:latin typeface="Akrobat Black" panose="00000A00000000000000" pitchFamily="50" charset="0"/>
              </a:rPr>
              <a:t>.0%</a:t>
            </a:r>
            <a:endParaRPr lang="zh-CN" altLang="en-US" sz="2400" dirty="0">
              <a:solidFill>
                <a:srgbClr val="5F493F"/>
              </a:solidFill>
              <a:latin typeface="Akrobat Black" panose="00000A00000000000000" pitchFamily="50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485886" y="3027438"/>
            <a:ext cx="152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5F493F"/>
                </a:solidFill>
                <a:latin typeface="Akrobat Black" panose="00000A00000000000000" pitchFamily="50" charset="0"/>
              </a:rPr>
              <a:t>85</a:t>
            </a:r>
            <a:r>
              <a:rPr lang="en-US" altLang="zh-CN" sz="2400" dirty="0">
                <a:solidFill>
                  <a:srgbClr val="5F493F"/>
                </a:solidFill>
                <a:latin typeface="Akrobat Black" panose="00000A00000000000000" pitchFamily="50" charset="0"/>
              </a:rPr>
              <a:t>.3%</a:t>
            </a:r>
            <a:endParaRPr lang="zh-CN" altLang="en-US" sz="2400" dirty="0">
              <a:solidFill>
                <a:srgbClr val="5F493F"/>
              </a:solidFill>
              <a:latin typeface="Akrobat Black" panose="00000A00000000000000" pitchFamily="50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485886" y="3838192"/>
            <a:ext cx="152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5F493F"/>
                </a:solidFill>
                <a:latin typeface="Akrobat Black" panose="00000A00000000000000" pitchFamily="50" charset="0"/>
              </a:rPr>
              <a:t>45</a:t>
            </a:r>
            <a:r>
              <a:rPr lang="en-US" altLang="zh-CN" sz="2400" dirty="0">
                <a:solidFill>
                  <a:srgbClr val="5F493F"/>
                </a:solidFill>
                <a:latin typeface="Akrobat Black" panose="00000A00000000000000" pitchFamily="50" charset="0"/>
              </a:rPr>
              <a:t>.5%</a:t>
            </a:r>
            <a:endParaRPr lang="zh-CN" altLang="en-US" sz="2400" dirty="0">
              <a:solidFill>
                <a:srgbClr val="5F493F"/>
              </a:solidFill>
              <a:latin typeface="Akrobat Black" panose="00000A00000000000000" pitchFamily="50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15938" y="2221857"/>
            <a:ext cx="2763975" cy="2382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请于此输入小标题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点击此处输入文本，文本内容应尽量简约精炼，尽可能减少赘余的内容，并和本页呈现的主题高度相关。点击此处输入文本，文本内容应尽量简约精炼。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6" name="IconShape1"/>
          <p:cNvSpPr/>
          <p:nvPr/>
        </p:nvSpPr>
        <p:spPr bwMode="auto">
          <a:xfrm flipH="1">
            <a:off x="8242812" y="2459456"/>
            <a:ext cx="322068" cy="323044"/>
          </a:xfrm>
          <a:custGeom>
            <a:avLst/>
            <a:gdLst>
              <a:gd name="T0" fmla="*/ 455839 w 606244"/>
              <a:gd name="T1" fmla="*/ 455839 w 606244"/>
              <a:gd name="T2" fmla="*/ 600116 w 606244"/>
              <a:gd name="T3" fmla="*/ 600116 w 606244"/>
              <a:gd name="T4" fmla="*/ 600116 w 606244"/>
              <a:gd name="T5" fmla="*/ 600116 w 606244"/>
              <a:gd name="T6" fmla="*/ 600116 w 606244"/>
              <a:gd name="T7" fmla="*/ 600116 w 606244"/>
              <a:gd name="T8" fmla="*/ 600116 w 606244"/>
              <a:gd name="T9" fmla="*/ 600116 w 606244"/>
              <a:gd name="T10" fmla="*/ 600116 w 606244"/>
              <a:gd name="T11" fmla="*/ 600116 w 606244"/>
              <a:gd name="T12" fmla="*/ 600116 w 606244"/>
              <a:gd name="T13" fmla="*/ 600116 w 606244"/>
              <a:gd name="T14" fmla="*/ 600116 w 606244"/>
              <a:gd name="T15" fmla="*/ 600116 w 606244"/>
              <a:gd name="T16" fmla="*/ 600116 w 606244"/>
              <a:gd name="T17" fmla="*/ 600116 w 606244"/>
              <a:gd name="T18" fmla="*/ 600116 w 606244"/>
              <a:gd name="T19" fmla="*/ 600116 w 606244"/>
              <a:gd name="T20" fmla="*/ 600116 w 606244"/>
              <a:gd name="T21" fmla="*/ 600116 w 606244"/>
              <a:gd name="T22" fmla="*/ 600116 w 606244"/>
              <a:gd name="T23" fmla="*/ 600116 w 606244"/>
              <a:gd name="T24" fmla="*/ 600116 w 606244"/>
              <a:gd name="T25" fmla="*/ 600116 w 606244"/>
              <a:gd name="T26" fmla="*/ 600116 w 606244"/>
              <a:gd name="T27" fmla="*/ 600116 w 606244"/>
              <a:gd name="T28" fmla="*/ 600116 w 606244"/>
              <a:gd name="T29" fmla="*/ 600116 w 606244"/>
              <a:gd name="T30" fmla="*/ 455839 w 606244"/>
              <a:gd name="T31" fmla="*/ 455839 w 606244"/>
              <a:gd name="T32" fmla="*/ 600116 w 606244"/>
              <a:gd name="T33" fmla="*/ 600116 w 606244"/>
              <a:gd name="T34" fmla="*/ 600116 w 606244"/>
              <a:gd name="T35" fmla="*/ 600116 w 606244"/>
              <a:gd name="T36" fmla="*/ 600116 w 606244"/>
              <a:gd name="T37" fmla="*/ 600116 w 606244"/>
              <a:gd name="T38" fmla="*/ 600116 w 606244"/>
              <a:gd name="T39" fmla="*/ 600116 w 606244"/>
              <a:gd name="T40" fmla="*/ 455839 w 606244"/>
              <a:gd name="T41" fmla="*/ 455839 w 606244"/>
              <a:gd name="T42" fmla="*/ 600116 w 606244"/>
              <a:gd name="T43" fmla="*/ 600116 w 606244"/>
              <a:gd name="T44" fmla="*/ 600116 w 606244"/>
              <a:gd name="T45" fmla="*/ 600116 w 606244"/>
              <a:gd name="T46" fmla="*/ 600116 w 606244"/>
              <a:gd name="T47" fmla="*/ 600116 w 606244"/>
              <a:gd name="T48" fmla="*/ 600116 w 606244"/>
              <a:gd name="T49" fmla="*/ 600116 w 606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521" h="6551">
                <a:moveTo>
                  <a:pt x="6519" y="3259"/>
                </a:moveTo>
                <a:cubicBezTo>
                  <a:pt x="6519" y="1462"/>
                  <a:pt x="5057" y="0"/>
                  <a:pt x="3259" y="0"/>
                </a:cubicBezTo>
                <a:cubicBezTo>
                  <a:pt x="1462" y="0"/>
                  <a:pt x="0" y="1462"/>
                  <a:pt x="0" y="3259"/>
                </a:cubicBezTo>
                <a:lnTo>
                  <a:pt x="0" y="6120"/>
                </a:lnTo>
                <a:cubicBezTo>
                  <a:pt x="0" y="6358"/>
                  <a:pt x="194" y="6551"/>
                  <a:pt x="432" y="6551"/>
                </a:cubicBezTo>
                <a:lnTo>
                  <a:pt x="1160" y="6551"/>
                </a:lnTo>
                <a:cubicBezTo>
                  <a:pt x="1399" y="6551"/>
                  <a:pt x="1592" y="6358"/>
                  <a:pt x="1592" y="6120"/>
                </a:cubicBezTo>
                <a:lnTo>
                  <a:pt x="1587" y="3259"/>
                </a:lnTo>
                <a:cubicBezTo>
                  <a:pt x="1587" y="2337"/>
                  <a:pt x="2338" y="1587"/>
                  <a:pt x="3259" y="1587"/>
                </a:cubicBezTo>
                <a:cubicBezTo>
                  <a:pt x="4181" y="1587"/>
                  <a:pt x="4932" y="2337"/>
                  <a:pt x="4932" y="3259"/>
                </a:cubicBezTo>
                <a:lnTo>
                  <a:pt x="4929" y="6120"/>
                </a:lnTo>
                <a:cubicBezTo>
                  <a:pt x="4929" y="6358"/>
                  <a:pt x="5123" y="6551"/>
                  <a:pt x="5361" y="6551"/>
                </a:cubicBezTo>
                <a:lnTo>
                  <a:pt x="6089" y="6551"/>
                </a:lnTo>
                <a:cubicBezTo>
                  <a:pt x="6328" y="6551"/>
                  <a:pt x="6521" y="6358"/>
                  <a:pt x="6521" y="6120"/>
                </a:cubicBezTo>
                <a:lnTo>
                  <a:pt x="6519" y="3259"/>
                </a:lnTo>
                <a:close/>
                <a:moveTo>
                  <a:pt x="466" y="6085"/>
                </a:moveTo>
                <a:lnTo>
                  <a:pt x="466" y="5026"/>
                </a:lnTo>
                <a:lnTo>
                  <a:pt x="1126" y="5026"/>
                </a:lnTo>
                <a:lnTo>
                  <a:pt x="1126" y="6085"/>
                </a:lnTo>
                <a:lnTo>
                  <a:pt x="466" y="6085"/>
                </a:lnTo>
                <a:close/>
                <a:moveTo>
                  <a:pt x="5395" y="6085"/>
                </a:moveTo>
                <a:lnTo>
                  <a:pt x="5395" y="5026"/>
                </a:lnTo>
                <a:lnTo>
                  <a:pt x="6055" y="5026"/>
                </a:lnTo>
                <a:lnTo>
                  <a:pt x="6055" y="6085"/>
                </a:lnTo>
                <a:lnTo>
                  <a:pt x="5395" y="60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27" name="IconShape2"/>
          <p:cNvSpPr/>
          <p:nvPr/>
        </p:nvSpPr>
        <p:spPr bwMode="auto">
          <a:xfrm>
            <a:off x="10221712" y="3273574"/>
            <a:ext cx="244138" cy="323044"/>
          </a:xfrm>
          <a:custGeom>
            <a:avLst/>
            <a:gdLst>
              <a:gd name="T0" fmla="*/ 1733 w 3349"/>
              <a:gd name="T1" fmla="*/ 2906 h 4439"/>
              <a:gd name="T2" fmla="*/ 1533 w 3349"/>
              <a:gd name="T3" fmla="*/ 2706 h 4439"/>
              <a:gd name="T4" fmla="*/ 200 w 3349"/>
              <a:gd name="T5" fmla="*/ 2706 h 4439"/>
              <a:gd name="T6" fmla="*/ 0 w 3349"/>
              <a:gd name="T7" fmla="*/ 2906 h 4439"/>
              <a:gd name="T8" fmla="*/ 200 w 3349"/>
              <a:gd name="T9" fmla="*/ 3106 h 4439"/>
              <a:gd name="T10" fmla="*/ 647 w 3349"/>
              <a:gd name="T11" fmla="*/ 3106 h 4439"/>
              <a:gd name="T12" fmla="*/ 1610 w 3349"/>
              <a:gd name="T13" fmla="*/ 3626 h 4439"/>
              <a:gd name="T14" fmla="*/ 1610 w 3349"/>
              <a:gd name="T15" fmla="*/ 4039 h 4439"/>
              <a:gd name="T16" fmla="*/ 610 w 3349"/>
              <a:gd name="T17" fmla="*/ 4039 h 4439"/>
              <a:gd name="T18" fmla="*/ 410 w 3349"/>
              <a:gd name="T19" fmla="*/ 4239 h 4439"/>
              <a:gd name="T20" fmla="*/ 610 w 3349"/>
              <a:gd name="T21" fmla="*/ 4439 h 4439"/>
              <a:gd name="T22" fmla="*/ 3010 w 3349"/>
              <a:gd name="T23" fmla="*/ 4439 h 4439"/>
              <a:gd name="T24" fmla="*/ 3210 w 3349"/>
              <a:gd name="T25" fmla="*/ 4239 h 4439"/>
              <a:gd name="T26" fmla="*/ 3010 w 3349"/>
              <a:gd name="T27" fmla="*/ 4039 h 4439"/>
              <a:gd name="T28" fmla="*/ 2010 w 3349"/>
              <a:gd name="T29" fmla="*/ 4039 h 4439"/>
              <a:gd name="T30" fmla="*/ 2010 w 3349"/>
              <a:gd name="T31" fmla="*/ 3626 h 4439"/>
              <a:gd name="T32" fmla="*/ 3343 w 3349"/>
              <a:gd name="T33" fmla="*/ 2106 h 4439"/>
              <a:gd name="T34" fmla="*/ 3026 w 3349"/>
              <a:gd name="T35" fmla="*/ 1172 h 4439"/>
              <a:gd name="T36" fmla="*/ 3271 w 3349"/>
              <a:gd name="T37" fmla="*/ 927 h 4439"/>
              <a:gd name="T38" fmla="*/ 3271 w 3349"/>
              <a:gd name="T39" fmla="*/ 644 h 4439"/>
              <a:gd name="T40" fmla="*/ 3129 w 3349"/>
              <a:gd name="T41" fmla="*/ 503 h 4439"/>
              <a:gd name="T42" fmla="*/ 3177 w 3349"/>
              <a:gd name="T43" fmla="*/ 456 h 4439"/>
              <a:gd name="T44" fmla="*/ 3177 w 3349"/>
              <a:gd name="T45" fmla="*/ 173 h 4439"/>
              <a:gd name="T46" fmla="*/ 2894 w 3349"/>
              <a:gd name="T47" fmla="*/ 173 h 4439"/>
              <a:gd name="T48" fmla="*/ 2847 w 3349"/>
              <a:gd name="T49" fmla="*/ 220 h 4439"/>
              <a:gd name="T50" fmla="*/ 2705 w 3349"/>
              <a:gd name="T51" fmla="*/ 79 h 4439"/>
              <a:gd name="T52" fmla="*/ 2422 w 3349"/>
              <a:gd name="T53" fmla="*/ 79 h 4439"/>
              <a:gd name="T54" fmla="*/ 1102 w 3349"/>
              <a:gd name="T55" fmla="*/ 1398 h 4439"/>
              <a:gd name="T56" fmla="*/ 1044 w 3349"/>
              <a:gd name="T57" fmla="*/ 1540 h 4439"/>
              <a:gd name="T58" fmla="*/ 1102 w 3349"/>
              <a:gd name="T59" fmla="*/ 1681 h 4439"/>
              <a:gd name="T60" fmla="*/ 1668 w 3349"/>
              <a:gd name="T61" fmla="*/ 2247 h 4439"/>
              <a:gd name="T62" fmla="*/ 1810 w 3349"/>
              <a:gd name="T63" fmla="*/ 2306 h 4439"/>
              <a:gd name="T64" fmla="*/ 1951 w 3349"/>
              <a:gd name="T65" fmla="*/ 2247 h 4439"/>
              <a:gd name="T66" fmla="*/ 2740 w 3349"/>
              <a:gd name="T67" fmla="*/ 1458 h 4439"/>
              <a:gd name="T68" fmla="*/ 2943 w 3349"/>
              <a:gd name="T69" fmla="*/ 2106 h 4439"/>
              <a:gd name="T70" fmla="*/ 1810 w 3349"/>
              <a:gd name="T71" fmla="*/ 3239 h 4439"/>
              <a:gd name="T72" fmla="*/ 1274 w 3349"/>
              <a:gd name="T73" fmla="*/ 3106 h 4439"/>
              <a:gd name="T74" fmla="*/ 1533 w 3349"/>
              <a:gd name="T75" fmla="*/ 3106 h 4439"/>
              <a:gd name="T76" fmla="*/ 1733 w 3349"/>
              <a:gd name="T77" fmla="*/ 2906 h 4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349" h="4439">
                <a:moveTo>
                  <a:pt x="1733" y="2906"/>
                </a:moveTo>
                <a:cubicBezTo>
                  <a:pt x="1733" y="2795"/>
                  <a:pt x="1644" y="2706"/>
                  <a:pt x="1533" y="2706"/>
                </a:cubicBezTo>
                <a:lnTo>
                  <a:pt x="200" y="2706"/>
                </a:lnTo>
                <a:cubicBezTo>
                  <a:pt x="90" y="2706"/>
                  <a:pt x="0" y="2795"/>
                  <a:pt x="0" y="2906"/>
                </a:cubicBezTo>
                <a:cubicBezTo>
                  <a:pt x="0" y="3016"/>
                  <a:pt x="90" y="3106"/>
                  <a:pt x="200" y="3106"/>
                </a:cubicBezTo>
                <a:lnTo>
                  <a:pt x="647" y="3106"/>
                </a:lnTo>
                <a:cubicBezTo>
                  <a:pt x="896" y="3395"/>
                  <a:pt x="1235" y="3578"/>
                  <a:pt x="1610" y="3626"/>
                </a:cubicBezTo>
                <a:lnTo>
                  <a:pt x="1610" y="4039"/>
                </a:lnTo>
                <a:lnTo>
                  <a:pt x="610" y="4039"/>
                </a:lnTo>
                <a:cubicBezTo>
                  <a:pt x="500" y="4039"/>
                  <a:pt x="410" y="4129"/>
                  <a:pt x="410" y="4239"/>
                </a:cubicBezTo>
                <a:cubicBezTo>
                  <a:pt x="410" y="4349"/>
                  <a:pt x="500" y="4439"/>
                  <a:pt x="610" y="4439"/>
                </a:cubicBezTo>
                <a:lnTo>
                  <a:pt x="3010" y="4439"/>
                </a:lnTo>
                <a:cubicBezTo>
                  <a:pt x="3121" y="4439"/>
                  <a:pt x="3210" y="4349"/>
                  <a:pt x="3210" y="4239"/>
                </a:cubicBezTo>
                <a:cubicBezTo>
                  <a:pt x="3210" y="4129"/>
                  <a:pt x="3121" y="4039"/>
                  <a:pt x="3010" y="4039"/>
                </a:cubicBezTo>
                <a:lnTo>
                  <a:pt x="2010" y="4039"/>
                </a:lnTo>
                <a:lnTo>
                  <a:pt x="2010" y="3626"/>
                </a:lnTo>
                <a:cubicBezTo>
                  <a:pt x="2761" y="3527"/>
                  <a:pt x="3343" y="2883"/>
                  <a:pt x="3343" y="2106"/>
                </a:cubicBezTo>
                <a:cubicBezTo>
                  <a:pt x="3343" y="1763"/>
                  <a:pt x="3232" y="1439"/>
                  <a:pt x="3026" y="1172"/>
                </a:cubicBezTo>
                <a:lnTo>
                  <a:pt x="3271" y="927"/>
                </a:lnTo>
                <a:cubicBezTo>
                  <a:pt x="3349" y="849"/>
                  <a:pt x="3349" y="722"/>
                  <a:pt x="3271" y="644"/>
                </a:cubicBezTo>
                <a:lnTo>
                  <a:pt x="3129" y="503"/>
                </a:lnTo>
                <a:lnTo>
                  <a:pt x="3177" y="456"/>
                </a:lnTo>
                <a:cubicBezTo>
                  <a:pt x="3255" y="378"/>
                  <a:pt x="3255" y="251"/>
                  <a:pt x="3177" y="173"/>
                </a:cubicBezTo>
                <a:cubicBezTo>
                  <a:pt x="3099" y="95"/>
                  <a:pt x="2972" y="95"/>
                  <a:pt x="2894" y="173"/>
                </a:cubicBezTo>
                <a:lnTo>
                  <a:pt x="2847" y="220"/>
                </a:lnTo>
                <a:lnTo>
                  <a:pt x="2705" y="79"/>
                </a:lnTo>
                <a:cubicBezTo>
                  <a:pt x="2627" y="0"/>
                  <a:pt x="2501" y="0"/>
                  <a:pt x="2422" y="79"/>
                </a:cubicBezTo>
                <a:lnTo>
                  <a:pt x="1102" y="1398"/>
                </a:lnTo>
                <a:cubicBezTo>
                  <a:pt x="1065" y="1436"/>
                  <a:pt x="1044" y="1487"/>
                  <a:pt x="1044" y="1540"/>
                </a:cubicBezTo>
                <a:cubicBezTo>
                  <a:pt x="1044" y="1593"/>
                  <a:pt x="1065" y="1644"/>
                  <a:pt x="1102" y="1681"/>
                </a:cubicBezTo>
                <a:lnTo>
                  <a:pt x="1668" y="2247"/>
                </a:lnTo>
                <a:cubicBezTo>
                  <a:pt x="1707" y="2286"/>
                  <a:pt x="1758" y="2306"/>
                  <a:pt x="1810" y="2306"/>
                </a:cubicBezTo>
                <a:cubicBezTo>
                  <a:pt x="1861" y="2306"/>
                  <a:pt x="1912" y="2286"/>
                  <a:pt x="1951" y="2247"/>
                </a:cubicBezTo>
                <a:lnTo>
                  <a:pt x="2740" y="1458"/>
                </a:lnTo>
                <a:cubicBezTo>
                  <a:pt x="2872" y="1647"/>
                  <a:pt x="2943" y="1871"/>
                  <a:pt x="2943" y="2106"/>
                </a:cubicBezTo>
                <a:cubicBezTo>
                  <a:pt x="2943" y="2731"/>
                  <a:pt x="2434" y="3239"/>
                  <a:pt x="1810" y="3239"/>
                </a:cubicBezTo>
                <a:cubicBezTo>
                  <a:pt x="1619" y="3239"/>
                  <a:pt x="1436" y="3192"/>
                  <a:pt x="1274" y="3106"/>
                </a:cubicBezTo>
                <a:lnTo>
                  <a:pt x="1533" y="3106"/>
                </a:lnTo>
                <a:cubicBezTo>
                  <a:pt x="1644" y="3106"/>
                  <a:pt x="1733" y="3016"/>
                  <a:pt x="1733" y="29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28" name="IconShape3"/>
          <p:cNvSpPr/>
          <p:nvPr/>
        </p:nvSpPr>
        <p:spPr bwMode="auto">
          <a:xfrm flipH="1">
            <a:off x="7600125" y="4092412"/>
            <a:ext cx="323044" cy="322556"/>
          </a:xfrm>
          <a:custGeom>
            <a:avLst/>
            <a:gdLst>
              <a:gd name="T0" fmla="*/ 6637 w 6827"/>
              <a:gd name="T1" fmla="*/ 1937 h 6827"/>
              <a:gd name="T2" fmla="*/ 4890 w 6827"/>
              <a:gd name="T3" fmla="*/ 190 h 6827"/>
              <a:gd name="T4" fmla="*/ 4700 w 6827"/>
              <a:gd name="T5" fmla="*/ 0 h 6827"/>
              <a:gd name="T6" fmla="*/ 4382 w 6827"/>
              <a:gd name="T7" fmla="*/ 318 h 6827"/>
              <a:gd name="T8" fmla="*/ 4572 w 6827"/>
              <a:gd name="T9" fmla="*/ 508 h 6827"/>
              <a:gd name="T10" fmla="*/ 362 w 6827"/>
              <a:gd name="T11" fmla="*/ 4718 h 6827"/>
              <a:gd name="T12" fmla="*/ 0 w 6827"/>
              <a:gd name="T13" fmla="*/ 5591 h 6827"/>
              <a:gd name="T14" fmla="*/ 362 w 6827"/>
              <a:gd name="T15" fmla="*/ 6465 h 6827"/>
              <a:gd name="T16" fmla="*/ 1235 w 6827"/>
              <a:gd name="T17" fmla="*/ 6827 h 6827"/>
              <a:gd name="T18" fmla="*/ 2109 w 6827"/>
              <a:gd name="T19" fmla="*/ 6465 h 6827"/>
              <a:gd name="T20" fmla="*/ 6319 w 6827"/>
              <a:gd name="T21" fmla="*/ 2255 h 6827"/>
              <a:gd name="T22" fmla="*/ 6509 w 6827"/>
              <a:gd name="T23" fmla="*/ 2445 h 6827"/>
              <a:gd name="T24" fmla="*/ 6827 w 6827"/>
              <a:gd name="T25" fmla="*/ 2127 h 6827"/>
              <a:gd name="T26" fmla="*/ 6637 w 6827"/>
              <a:gd name="T27" fmla="*/ 1937 h 6827"/>
              <a:gd name="T28" fmla="*/ 4389 w 6827"/>
              <a:gd name="T29" fmla="*/ 3549 h 6827"/>
              <a:gd name="T30" fmla="*/ 3278 w 6827"/>
              <a:gd name="T31" fmla="*/ 2438 h 6827"/>
              <a:gd name="T32" fmla="*/ 4890 w 6827"/>
              <a:gd name="T33" fmla="*/ 826 h 6827"/>
              <a:gd name="T34" fmla="*/ 6001 w 6827"/>
              <a:gd name="T35" fmla="*/ 1937 h 6827"/>
              <a:gd name="T36" fmla="*/ 4389 w 6827"/>
              <a:gd name="T37" fmla="*/ 3549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827" h="6827">
                <a:moveTo>
                  <a:pt x="6637" y="1937"/>
                </a:moveTo>
                <a:lnTo>
                  <a:pt x="4890" y="190"/>
                </a:lnTo>
                <a:lnTo>
                  <a:pt x="4700" y="0"/>
                </a:lnTo>
                <a:lnTo>
                  <a:pt x="4382" y="318"/>
                </a:lnTo>
                <a:lnTo>
                  <a:pt x="4572" y="508"/>
                </a:lnTo>
                <a:lnTo>
                  <a:pt x="362" y="4718"/>
                </a:lnTo>
                <a:cubicBezTo>
                  <a:pt x="128" y="4951"/>
                  <a:pt x="0" y="5261"/>
                  <a:pt x="0" y="5591"/>
                </a:cubicBezTo>
                <a:cubicBezTo>
                  <a:pt x="0" y="5921"/>
                  <a:pt x="129" y="6232"/>
                  <a:pt x="362" y="6465"/>
                </a:cubicBezTo>
                <a:cubicBezTo>
                  <a:pt x="595" y="6698"/>
                  <a:pt x="905" y="6827"/>
                  <a:pt x="1235" y="6827"/>
                </a:cubicBezTo>
                <a:cubicBezTo>
                  <a:pt x="1565" y="6827"/>
                  <a:pt x="1875" y="6698"/>
                  <a:pt x="2109" y="6465"/>
                </a:cubicBezTo>
                <a:lnTo>
                  <a:pt x="6319" y="2255"/>
                </a:lnTo>
                <a:lnTo>
                  <a:pt x="6509" y="2445"/>
                </a:lnTo>
                <a:lnTo>
                  <a:pt x="6827" y="2127"/>
                </a:lnTo>
                <a:lnTo>
                  <a:pt x="6637" y="1937"/>
                </a:lnTo>
                <a:close/>
                <a:moveTo>
                  <a:pt x="4389" y="3549"/>
                </a:moveTo>
                <a:lnTo>
                  <a:pt x="3278" y="2438"/>
                </a:lnTo>
                <a:lnTo>
                  <a:pt x="4890" y="826"/>
                </a:lnTo>
                <a:lnTo>
                  <a:pt x="6001" y="1937"/>
                </a:lnTo>
                <a:lnTo>
                  <a:pt x="4389" y="35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pic>
        <p:nvPicPr>
          <p:cNvPr id="30" name="图形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íś1îḑè"/>
          <p:cNvSpPr/>
          <p:nvPr/>
        </p:nvSpPr>
        <p:spPr>
          <a:xfrm rot="10800000">
            <a:off x="4102422" y="1643605"/>
            <a:ext cx="2346263" cy="1971234"/>
          </a:xfrm>
          <a:custGeom>
            <a:avLst/>
            <a:gdLst>
              <a:gd name="connsiteX0" fmla="*/ 370825 w 2466521"/>
              <a:gd name="connsiteY0" fmla="*/ 2072270 h 2072270"/>
              <a:gd name="connsiteX1" fmla="*/ 303147 w 2466521"/>
              <a:gd name="connsiteY1" fmla="*/ 2068853 h 2072270"/>
              <a:gd name="connsiteX2" fmla="*/ 284239 w 2466521"/>
              <a:gd name="connsiteY2" fmla="*/ 2066281 h 2072270"/>
              <a:gd name="connsiteX3" fmla="*/ 47099 w 2466521"/>
              <a:gd name="connsiteY3" fmla="*/ 1877727 h 2072270"/>
              <a:gd name="connsiteX4" fmla="*/ 62381 w 2466521"/>
              <a:gd name="connsiteY4" fmla="*/ 1481505 h 2072270"/>
              <a:gd name="connsiteX5" fmla="*/ 215929 w 2466521"/>
              <a:gd name="connsiteY5" fmla="*/ 1344762 h 2072270"/>
              <a:gd name="connsiteX6" fmla="*/ 307716 w 2466521"/>
              <a:gd name="connsiteY6" fmla="*/ 1313682 h 2072270"/>
              <a:gd name="connsiteX7" fmla="*/ 370825 w 2466521"/>
              <a:gd name="connsiteY7" fmla="*/ 1316868 h 2072270"/>
              <a:gd name="connsiteX8" fmla="*/ 1705439 w 2466521"/>
              <a:gd name="connsiteY8" fmla="*/ 112493 h 2072270"/>
              <a:gd name="connsiteX9" fmla="*/ 1709142 w 2466521"/>
              <a:gd name="connsiteY9" fmla="*/ 39163 h 2072270"/>
              <a:gd name="connsiteX10" fmla="*/ 1718451 w 2466521"/>
              <a:gd name="connsiteY10" fmla="*/ 53001 h 2072270"/>
              <a:gd name="connsiteX11" fmla="*/ 1815545 w 2466521"/>
              <a:gd name="connsiteY11" fmla="*/ 136486 h 2072270"/>
              <a:gd name="connsiteX12" fmla="*/ 2300446 w 2466521"/>
              <a:gd name="connsiteY12" fmla="*/ 155189 h 2072270"/>
              <a:gd name="connsiteX13" fmla="*/ 2403682 w 2466521"/>
              <a:gd name="connsiteY13" fmla="*/ 79431 h 2072270"/>
              <a:gd name="connsiteX14" fmla="*/ 2466521 w 2466521"/>
              <a:gd name="connsiteY14" fmla="*/ 0 h 2072270"/>
              <a:gd name="connsiteX15" fmla="*/ 2456941 w 2466521"/>
              <a:gd name="connsiteY15" fmla="*/ 189728 h 2072270"/>
              <a:gd name="connsiteX16" fmla="*/ 370825 w 2466521"/>
              <a:gd name="connsiteY16" fmla="*/ 2072270 h 2072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466521" h="2072270">
                <a:moveTo>
                  <a:pt x="370825" y="2072270"/>
                </a:moveTo>
                <a:lnTo>
                  <a:pt x="303147" y="2068853"/>
                </a:lnTo>
                <a:lnTo>
                  <a:pt x="284239" y="2066281"/>
                </a:lnTo>
                <a:cubicBezTo>
                  <a:pt x="184305" y="2038557"/>
                  <a:pt x="98017" y="1971400"/>
                  <a:pt x="47099" y="1877727"/>
                </a:cubicBezTo>
                <a:cubicBezTo>
                  <a:pt x="-20793" y="1752830"/>
                  <a:pt x="-14929" y="1600802"/>
                  <a:pt x="62381" y="1481505"/>
                </a:cubicBezTo>
                <a:cubicBezTo>
                  <a:pt x="101036" y="1421857"/>
                  <a:pt x="154456" y="1375169"/>
                  <a:pt x="215929" y="1344762"/>
                </a:cubicBezTo>
                <a:lnTo>
                  <a:pt x="307716" y="1313682"/>
                </a:lnTo>
                <a:lnTo>
                  <a:pt x="370825" y="1316868"/>
                </a:lnTo>
                <a:cubicBezTo>
                  <a:pt x="1065430" y="1316868"/>
                  <a:pt x="1636739" y="788972"/>
                  <a:pt x="1705439" y="112493"/>
                </a:cubicBezTo>
                <a:lnTo>
                  <a:pt x="1709142" y="39163"/>
                </a:lnTo>
                <a:lnTo>
                  <a:pt x="1718451" y="53001"/>
                </a:lnTo>
                <a:cubicBezTo>
                  <a:pt x="1746512" y="84662"/>
                  <a:pt x="1779046" y="112833"/>
                  <a:pt x="1815545" y="136486"/>
                </a:cubicBezTo>
                <a:cubicBezTo>
                  <a:pt x="1961542" y="231099"/>
                  <a:pt x="2147595" y="238275"/>
                  <a:pt x="2300446" y="155189"/>
                </a:cubicBezTo>
                <a:cubicBezTo>
                  <a:pt x="2338659" y="134418"/>
                  <a:pt x="2373266" y="108837"/>
                  <a:pt x="2403682" y="79431"/>
                </a:cubicBezTo>
                <a:lnTo>
                  <a:pt x="2466521" y="0"/>
                </a:lnTo>
                <a:lnTo>
                  <a:pt x="2456941" y="189728"/>
                </a:lnTo>
                <a:cubicBezTo>
                  <a:pt x="2349556" y="1247124"/>
                  <a:pt x="1456552" y="2072270"/>
                  <a:pt x="370825" y="2072270"/>
                </a:cubicBez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</a:p>
        </p:txBody>
      </p:sp>
      <p:sp>
        <p:nvSpPr>
          <p:cNvPr id="39" name="iṡḷïďe"/>
          <p:cNvSpPr/>
          <p:nvPr/>
        </p:nvSpPr>
        <p:spPr>
          <a:xfrm rot="10800000">
            <a:off x="6319567" y="1664791"/>
            <a:ext cx="1771075" cy="2283188"/>
          </a:xfrm>
          <a:custGeom>
            <a:avLst/>
            <a:gdLst>
              <a:gd name="connsiteX0" fmla="*/ 1807547 w 1861852"/>
              <a:gd name="connsiteY0" fmla="*/ 2400216 h 2400216"/>
              <a:gd name="connsiteX1" fmla="*/ 1674335 w 1861852"/>
              <a:gd name="connsiteY1" fmla="*/ 2379885 h 2400216"/>
              <a:gd name="connsiteX2" fmla="*/ 0 w 1861852"/>
              <a:gd name="connsiteY2" fmla="*/ 325545 h 2400216"/>
              <a:gd name="connsiteX3" fmla="*/ 1464 w 1861852"/>
              <a:gd name="connsiteY3" fmla="*/ 296556 h 2400216"/>
              <a:gd name="connsiteX4" fmla="*/ 3139 w 1861852"/>
              <a:gd name="connsiteY4" fmla="*/ 284239 h 2400216"/>
              <a:gd name="connsiteX5" fmla="*/ 191693 w 1861852"/>
              <a:gd name="connsiteY5" fmla="*/ 47099 h 2400216"/>
              <a:gd name="connsiteX6" fmla="*/ 587915 w 1861852"/>
              <a:gd name="connsiteY6" fmla="*/ 62381 h 2400216"/>
              <a:gd name="connsiteX7" fmla="*/ 724658 w 1861852"/>
              <a:gd name="connsiteY7" fmla="*/ 215929 h 2400216"/>
              <a:gd name="connsiteX8" fmla="*/ 756229 w 1861852"/>
              <a:gd name="connsiteY8" fmla="*/ 309165 h 2400216"/>
              <a:gd name="connsiteX9" fmla="*/ 755402 w 1861852"/>
              <a:gd name="connsiteY9" fmla="*/ 325545 h 2400216"/>
              <a:gd name="connsiteX10" fmla="*/ 1826575 w 1861852"/>
              <a:gd name="connsiteY10" fmla="*/ 1639830 h 2400216"/>
              <a:gd name="connsiteX11" fmla="*/ 1861852 w 1861852"/>
              <a:gd name="connsiteY11" fmla="*/ 1645214 h 2400216"/>
              <a:gd name="connsiteX12" fmla="*/ 1799125 w 1861852"/>
              <a:gd name="connsiteY12" fmla="*/ 1687413 h 2400216"/>
              <a:gd name="connsiteX13" fmla="*/ 1715640 w 1861852"/>
              <a:gd name="connsiteY13" fmla="*/ 1784507 h 2400216"/>
              <a:gd name="connsiteX14" fmla="*/ 1696937 w 1861852"/>
              <a:gd name="connsiteY14" fmla="*/ 2269408 h 2400216"/>
              <a:gd name="connsiteX15" fmla="*/ 1772695 w 1861852"/>
              <a:gd name="connsiteY15" fmla="*/ 2372644 h 2400216"/>
              <a:gd name="connsiteX16" fmla="*/ 1807547 w 1861852"/>
              <a:gd name="connsiteY16" fmla="*/ 2400216 h 240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861852" h="2400216">
                <a:moveTo>
                  <a:pt x="1807547" y="2400216"/>
                </a:moveTo>
                <a:lnTo>
                  <a:pt x="1674335" y="2379885"/>
                </a:lnTo>
                <a:cubicBezTo>
                  <a:pt x="718794" y="2184353"/>
                  <a:pt x="0" y="1338891"/>
                  <a:pt x="0" y="325545"/>
                </a:cubicBezTo>
                <a:lnTo>
                  <a:pt x="1464" y="296556"/>
                </a:lnTo>
                <a:lnTo>
                  <a:pt x="3139" y="284239"/>
                </a:lnTo>
                <a:cubicBezTo>
                  <a:pt x="30863" y="184305"/>
                  <a:pt x="98020" y="98017"/>
                  <a:pt x="191693" y="47099"/>
                </a:cubicBezTo>
                <a:cubicBezTo>
                  <a:pt x="316590" y="-20793"/>
                  <a:pt x="468618" y="-14929"/>
                  <a:pt x="587915" y="62381"/>
                </a:cubicBezTo>
                <a:cubicBezTo>
                  <a:pt x="647564" y="101036"/>
                  <a:pt x="694251" y="154456"/>
                  <a:pt x="724658" y="215929"/>
                </a:cubicBezTo>
                <a:lnTo>
                  <a:pt x="756229" y="309165"/>
                </a:lnTo>
                <a:lnTo>
                  <a:pt x="755402" y="325545"/>
                </a:lnTo>
                <a:cubicBezTo>
                  <a:pt x="755402" y="973843"/>
                  <a:pt x="1215258" y="1514736"/>
                  <a:pt x="1826575" y="1639830"/>
                </a:cubicBezTo>
                <a:lnTo>
                  <a:pt x="1861852" y="1645214"/>
                </a:lnTo>
                <a:lnTo>
                  <a:pt x="1799125" y="1687413"/>
                </a:lnTo>
                <a:cubicBezTo>
                  <a:pt x="1767464" y="1715474"/>
                  <a:pt x="1739293" y="1748008"/>
                  <a:pt x="1715640" y="1784507"/>
                </a:cubicBezTo>
                <a:cubicBezTo>
                  <a:pt x="1621027" y="1930504"/>
                  <a:pt x="1613851" y="2116557"/>
                  <a:pt x="1696937" y="2269408"/>
                </a:cubicBezTo>
                <a:cubicBezTo>
                  <a:pt x="1717709" y="2307621"/>
                  <a:pt x="1743290" y="2342228"/>
                  <a:pt x="1772695" y="2372644"/>
                </a:cubicBezTo>
                <a:lnTo>
                  <a:pt x="1807547" y="2400216"/>
                </a:ln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</a:p>
        </p:txBody>
      </p:sp>
      <p:sp>
        <p:nvSpPr>
          <p:cNvPr id="40" name="îS1ïḋè"/>
          <p:cNvSpPr/>
          <p:nvPr/>
        </p:nvSpPr>
        <p:spPr>
          <a:xfrm rot="10800000">
            <a:off x="4111126" y="3494975"/>
            <a:ext cx="1752989" cy="2112778"/>
          </a:xfrm>
          <a:custGeom>
            <a:avLst/>
            <a:gdLst>
              <a:gd name="connsiteX0" fmla="*/ 1444238 w 1842839"/>
              <a:gd name="connsiteY0" fmla="*/ 2220782 h 2221070"/>
              <a:gd name="connsiteX1" fmla="*/ 1248227 w 1842839"/>
              <a:gd name="connsiteY1" fmla="*/ 2158690 h 2221070"/>
              <a:gd name="connsiteX2" fmla="*/ 1111484 w 1842839"/>
              <a:gd name="connsiteY2" fmla="*/ 2005141 h 2221070"/>
              <a:gd name="connsiteX3" fmla="*/ 1091568 w 1842839"/>
              <a:gd name="connsiteY3" fmla="*/ 1946324 h 2221070"/>
              <a:gd name="connsiteX4" fmla="*/ 1090906 w 1842839"/>
              <a:gd name="connsiteY4" fmla="*/ 1933225 h 2221070"/>
              <a:gd name="connsiteX5" fmla="*/ 1073259 w 1842839"/>
              <a:gd name="connsiteY5" fmla="*/ 1817593 h 2221070"/>
              <a:gd name="connsiteX6" fmla="*/ 1072426 w 1842839"/>
              <a:gd name="connsiteY6" fmla="*/ 1803275 h 2221070"/>
              <a:gd name="connsiteX7" fmla="*/ 1071057 w 1842839"/>
              <a:gd name="connsiteY7" fmla="*/ 1803169 h 2221070"/>
              <a:gd name="connsiteX8" fmla="*/ 1070577 w 1842839"/>
              <a:gd name="connsiteY8" fmla="*/ 1800023 h 2221070"/>
              <a:gd name="connsiteX9" fmla="*/ 26659 w 1842839"/>
              <a:gd name="connsiteY9" fmla="*/ 756105 h 2221070"/>
              <a:gd name="connsiteX10" fmla="*/ 0 w 1842839"/>
              <a:gd name="connsiteY10" fmla="*/ 752036 h 2221070"/>
              <a:gd name="connsiteX11" fmla="*/ 71201 w 1842839"/>
              <a:gd name="connsiteY11" fmla="*/ 704136 h 2221070"/>
              <a:gd name="connsiteX12" fmla="*/ 154686 w 1842839"/>
              <a:gd name="connsiteY12" fmla="*/ 607042 h 2221070"/>
              <a:gd name="connsiteX13" fmla="*/ 173389 w 1842839"/>
              <a:gd name="connsiteY13" fmla="*/ 122141 h 2221070"/>
              <a:gd name="connsiteX14" fmla="*/ 97631 w 1842839"/>
              <a:gd name="connsiteY14" fmla="*/ 18905 h 2221070"/>
              <a:gd name="connsiteX15" fmla="*/ 73735 w 1842839"/>
              <a:gd name="connsiteY15" fmla="*/ 0 h 2221070"/>
              <a:gd name="connsiteX16" fmla="*/ 178899 w 1842839"/>
              <a:gd name="connsiteY16" fmla="*/ 16050 h 2221070"/>
              <a:gd name="connsiteX17" fmla="*/ 1842408 w 1842839"/>
              <a:gd name="connsiteY17" fmla="*/ 1855990 h 2221070"/>
              <a:gd name="connsiteX18" fmla="*/ 1842839 w 1842839"/>
              <a:gd name="connsiteY18" fmla="*/ 1864516 h 2221070"/>
              <a:gd name="connsiteX19" fmla="*/ 1833003 w 1842839"/>
              <a:gd name="connsiteY19" fmla="*/ 1936832 h 2221070"/>
              <a:gd name="connsiteX20" fmla="*/ 1644449 w 1842839"/>
              <a:gd name="connsiteY20" fmla="*/ 2173972 h 2221070"/>
              <a:gd name="connsiteX21" fmla="*/ 1444238 w 1842839"/>
              <a:gd name="connsiteY21" fmla="*/ 2220782 h 2221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42839" h="2221070">
                <a:moveTo>
                  <a:pt x="1444238" y="2220782"/>
                </a:moveTo>
                <a:cubicBezTo>
                  <a:pt x="1375707" y="2218139"/>
                  <a:pt x="1307876" y="2197345"/>
                  <a:pt x="1248227" y="2158690"/>
                </a:cubicBezTo>
                <a:cubicBezTo>
                  <a:pt x="1188579" y="2120035"/>
                  <a:pt x="1141891" y="2066615"/>
                  <a:pt x="1111484" y="2005141"/>
                </a:cubicBezTo>
                <a:lnTo>
                  <a:pt x="1091568" y="1946324"/>
                </a:lnTo>
                <a:lnTo>
                  <a:pt x="1090906" y="1933225"/>
                </a:lnTo>
                <a:lnTo>
                  <a:pt x="1073259" y="1817593"/>
                </a:lnTo>
                <a:lnTo>
                  <a:pt x="1072426" y="1803275"/>
                </a:lnTo>
                <a:lnTo>
                  <a:pt x="1071057" y="1803169"/>
                </a:lnTo>
                <a:lnTo>
                  <a:pt x="1070577" y="1800023"/>
                </a:lnTo>
                <a:cubicBezTo>
                  <a:pt x="963354" y="1276037"/>
                  <a:pt x="550645" y="863328"/>
                  <a:pt x="26659" y="756105"/>
                </a:cubicBezTo>
                <a:lnTo>
                  <a:pt x="0" y="752036"/>
                </a:lnTo>
                <a:lnTo>
                  <a:pt x="71201" y="704136"/>
                </a:lnTo>
                <a:cubicBezTo>
                  <a:pt x="102862" y="676075"/>
                  <a:pt x="131033" y="643541"/>
                  <a:pt x="154686" y="607042"/>
                </a:cubicBezTo>
                <a:cubicBezTo>
                  <a:pt x="249299" y="461045"/>
                  <a:pt x="256475" y="274992"/>
                  <a:pt x="173389" y="122141"/>
                </a:cubicBezTo>
                <a:cubicBezTo>
                  <a:pt x="152618" y="83928"/>
                  <a:pt x="127037" y="49321"/>
                  <a:pt x="97631" y="18905"/>
                </a:cubicBezTo>
                <a:lnTo>
                  <a:pt x="73735" y="0"/>
                </a:lnTo>
                <a:lnTo>
                  <a:pt x="178899" y="16050"/>
                </a:lnTo>
                <a:cubicBezTo>
                  <a:pt x="1066187" y="197616"/>
                  <a:pt x="1749341" y="939580"/>
                  <a:pt x="1842408" y="1855990"/>
                </a:cubicBezTo>
                <a:lnTo>
                  <a:pt x="1842839" y="1864516"/>
                </a:lnTo>
                <a:lnTo>
                  <a:pt x="1833003" y="1936832"/>
                </a:lnTo>
                <a:cubicBezTo>
                  <a:pt x="1805279" y="2036766"/>
                  <a:pt x="1738122" y="2123054"/>
                  <a:pt x="1644449" y="2173972"/>
                </a:cubicBezTo>
                <a:cubicBezTo>
                  <a:pt x="1582001" y="2207918"/>
                  <a:pt x="1512769" y="2223425"/>
                  <a:pt x="1444238" y="2220782"/>
                </a:cubicBez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</a:p>
        </p:txBody>
      </p:sp>
      <p:sp>
        <p:nvSpPr>
          <p:cNvPr id="41" name="îŝḷiḑê"/>
          <p:cNvSpPr/>
          <p:nvPr/>
        </p:nvSpPr>
        <p:spPr>
          <a:xfrm rot="10800000">
            <a:off x="5726937" y="3823543"/>
            <a:ext cx="2350016" cy="1809466"/>
          </a:xfrm>
          <a:custGeom>
            <a:avLst/>
            <a:gdLst>
              <a:gd name="connsiteX0" fmla="*/ 756723 w 2470467"/>
              <a:gd name="connsiteY0" fmla="*/ 1902212 h 1902212"/>
              <a:gd name="connsiteX1" fmla="*/ 717833 w 2470467"/>
              <a:gd name="connsiteY1" fmla="*/ 1844405 h 1902212"/>
              <a:gd name="connsiteX2" fmla="*/ 620739 w 2470467"/>
              <a:gd name="connsiteY2" fmla="*/ 1760920 h 1902212"/>
              <a:gd name="connsiteX3" fmla="*/ 135838 w 2470467"/>
              <a:gd name="connsiteY3" fmla="*/ 1742217 h 1902212"/>
              <a:gd name="connsiteX4" fmla="*/ 32602 w 2470467"/>
              <a:gd name="connsiteY4" fmla="*/ 1817975 h 1902212"/>
              <a:gd name="connsiteX5" fmla="*/ 0 w 2470467"/>
              <a:gd name="connsiteY5" fmla="*/ 1859186 h 1902212"/>
              <a:gd name="connsiteX6" fmla="*/ 28211 w 2470467"/>
              <a:gd name="connsiteY6" fmla="*/ 1674335 h 1902212"/>
              <a:gd name="connsiteX7" fmla="*/ 2082551 w 2470467"/>
              <a:gd name="connsiteY7" fmla="*/ 0 h 1902212"/>
              <a:gd name="connsiteX8" fmla="*/ 2195875 w 2470467"/>
              <a:gd name="connsiteY8" fmla="*/ 5722 h 1902212"/>
              <a:gd name="connsiteX9" fmla="*/ 2280810 w 2470467"/>
              <a:gd name="connsiteY9" fmla="*/ 41993 h 1902212"/>
              <a:gd name="connsiteX10" fmla="*/ 2423369 w 2470467"/>
              <a:gd name="connsiteY10" fmla="*/ 190157 h 1902212"/>
              <a:gd name="connsiteX11" fmla="*/ 2408087 w 2470467"/>
              <a:gd name="connsiteY11" fmla="*/ 586379 h 1902212"/>
              <a:gd name="connsiteX12" fmla="*/ 2157128 w 2470467"/>
              <a:gd name="connsiteY12" fmla="*/ 756107 h 1902212"/>
              <a:gd name="connsiteX13" fmla="*/ 2128954 w 2470467"/>
              <a:gd name="connsiteY13" fmla="*/ 757745 h 1902212"/>
              <a:gd name="connsiteX14" fmla="*/ 2082551 w 2470467"/>
              <a:gd name="connsiteY14" fmla="*/ 755402 h 1902212"/>
              <a:gd name="connsiteX15" fmla="*/ 768266 w 2470467"/>
              <a:gd name="connsiteY15" fmla="*/ 1826575 h 1902212"/>
              <a:gd name="connsiteX16" fmla="*/ 756723 w 2470467"/>
              <a:gd name="connsiteY16" fmla="*/ 1902212 h 1902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470467" h="1902212">
                <a:moveTo>
                  <a:pt x="756723" y="1902212"/>
                </a:moveTo>
                <a:lnTo>
                  <a:pt x="717833" y="1844405"/>
                </a:lnTo>
                <a:cubicBezTo>
                  <a:pt x="689772" y="1812744"/>
                  <a:pt x="657238" y="1784573"/>
                  <a:pt x="620739" y="1760920"/>
                </a:cubicBezTo>
                <a:cubicBezTo>
                  <a:pt x="474742" y="1666307"/>
                  <a:pt x="288689" y="1659131"/>
                  <a:pt x="135838" y="1742217"/>
                </a:cubicBezTo>
                <a:cubicBezTo>
                  <a:pt x="97625" y="1762989"/>
                  <a:pt x="63018" y="1788570"/>
                  <a:pt x="32602" y="1817975"/>
                </a:cubicBezTo>
                <a:lnTo>
                  <a:pt x="0" y="1859186"/>
                </a:lnTo>
                <a:lnTo>
                  <a:pt x="28211" y="1674335"/>
                </a:lnTo>
                <a:cubicBezTo>
                  <a:pt x="223744" y="718794"/>
                  <a:pt x="1069206" y="0"/>
                  <a:pt x="2082551" y="0"/>
                </a:cubicBezTo>
                <a:lnTo>
                  <a:pt x="2195875" y="5722"/>
                </a:lnTo>
                <a:lnTo>
                  <a:pt x="2280810" y="41993"/>
                </a:lnTo>
                <a:cubicBezTo>
                  <a:pt x="2339758" y="77045"/>
                  <a:pt x="2389424" y="127708"/>
                  <a:pt x="2423369" y="190157"/>
                </a:cubicBezTo>
                <a:cubicBezTo>
                  <a:pt x="2491261" y="315054"/>
                  <a:pt x="2485397" y="467082"/>
                  <a:pt x="2408087" y="586379"/>
                </a:cubicBezTo>
                <a:cubicBezTo>
                  <a:pt x="2350105" y="675852"/>
                  <a:pt x="2258900" y="736163"/>
                  <a:pt x="2157128" y="756107"/>
                </a:cubicBezTo>
                <a:lnTo>
                  <a:pt x="2128954" y="757745"/>
                </a:lnTo>
                <a:lnTo>
                  <a:pt x="2082551" y="755402"/>
                </a:lnTo>
                <a:cubicBezTo>
                  <a:pt x="1434253" y="755402"/>
                  <a:pt x="893360" y="1215258"/>
                  <a:pt x="768266" y="1826575"/>
                </a:cubicBezTo>
                <a:lnTo>
                  <a:pt x="756723" y="1902212"/>
                </a:lnTo>
                <a:close/>
              </a:path>
            </a:pathLst>
          </a:custGeom>
          <a:solidFill>
            <a:srgbClr val="8B756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</a:p>
        </p:txBody>
      </p:sp>
      <p:sp>
        <p:nvSpPr>
          <p:cNvPr id="43" name="isḷiḑè"/>
          <p:cNvSpPr txBox="1"/>
          <p:nvPr/>
        </p:nvSpPr>
        <p:spPr>
          <a:xfrm>
            <a:off x="5726859" y="1774429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01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F5F3F1"/>
              </a:solidFill>
              <a:effectLst/>
              <a:uLnTx/>
              <a:uFillTx/>
              <a:latin typeface="Akrobat Black" panose="00000A00000000000000" pitchFamily="50" charset="0"/>
            </a:endParaRPr>
          </a:p>
        </p:txBody>
      </p:sp>
      <p:sp>
        <p:nvSpPr>
          <p:cNvPr id="44" name="îṥḷïďé"/>
          <p:cNvSpPr txBox="1"/>
          <p:nvPr/>
        </p:nvSpPr>
        <p:spPr>
          <a:xfrm>
            <a:off x="7411051" y="3379797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02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F5F3F1"/>
              </a:solidFill>
              <a:effectLst/>
              <a:uLnTx/>
              <a:uFillTx/>
              <a:latin typeface="Akrobat Black" panose="00000A00000000000000" pitchFamily="50" charset="0"/>
            </a:endParaRPr>
          </a:p>
        </p:txBody>
      </p:sp>
      <p:sp>
        <p:nvSpPr>
          <p:cNvPr id="45" name="íṥļiḋê"/>
          <p:cNvSpPr txBox="1"/>
          <p:nvPr/>
        </p:nvSpPr>
        <p:spPr>
          <a:xfrm>
            <a:off x="5726859" y="5030653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03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F5F3F1"/>
              </a:solidFill>
              <a:effectLst/>
              <a:uLnTx/>
              <a:uFillTx/>
              <a:latin typeface="Akrobat Black" panose="00000A00000000000000" pitchFamily="50" charset="0"/>
            </a:endParaRPr>
          </a:p>
        </p:txBody>
      </p:sp>
      <p:sp>
        <p:nvSpPr>
          <p:cNvPr id="46" name="ïṧļíḑê"/>
          <p:cNvSpPr txBox="1"/>
          <p:nvPr/>
        </p:nvSpPr>
        <p:spPr>
          <a:xfrm>
            <a:off x="4141946" y="3581263"/>
            <a:ext cx="679591" cy="48455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F5F3F1"/>
                </a:solidFill>
                <a:effectLst/>
                <a:uLnTx/>
                <a:uFillTx/>
                <a:latin typeface="Akrobat Black" panose="00000A00000000000000" pitchFamily="50" charset="0"/>
              </a:rPr>
              <a:t>04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F5F3F1"/>
              </a:solidFill>
              <a:effectLst/>
              <a:uLnTx/>
              <a:uFillTx/>
              <a:latin typeface="Akrobat Black" panose="00000A00000000000000" pitchFamily="50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515938" y="554393"/>
            <a:ext cx="38747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在此输入页标题</a:t>
            </a:r>
            <a:endParaRPr kumimoji="0" lang="zh-CN" altLang="en-US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8267376" y="1975197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8267376" y="4065822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544273" y="1975197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1544273" y="4065822"/>
            <a:ext cx="2390118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Open Sans" panose="020B0606030504020204" pitchFamily="34" charset="0"/>
              </a:rPr>
              <a:t>输入条目标题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Open Sans" panose="020B0606030504020204" pitchFamily="34" charset="0"/>
            </a:endParaRPr>
          </a:p>
          <a:p>
            <a:pPr lvl="0" algn="r">
              <a:spcBef>
                <a:spcPts val="600"/>
              </a:spcBef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点击此处输入文本，文本内容应尽量简约精炼，尽可能减少赘余的内容，并和本页呈现的主题高度相关。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5054347" y="2578457"/>
            <a:ext cx="2087234" cy="2087232"/>
          </a:xfrm>
          <a:prstGeom prst="ellipse">
            <a:avLst/>
          </a:prstGeom>
          <a:blipFill>
            <a:blip r:embed="rId2"/>
            <a:tile tx="0" ty="0" sx="25000" sy="25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形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形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886869" y="1911634"/>
            <a:ext cx="64182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6000" dirty="0">
                <a:ln w="25400" cmpd="thickThin">
                  <a:noFill/>
                </a:ln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总结</a:t>
            </a:r>
            <a:endParaRPr lang="zh-CN" altLang="en-US" sz="2800" dirty="0">
              <a:ln w="25400" cmpd="thickThin">
                <a:noFill/>
              </a:ln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034546" y="2912175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spc="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</a:t>
            </a:r>
            <a:endParaRPr lang="zh-CN" altLang="en-US" b="1" spc="600" dirty="0">
              <a:solidFill>
                <a:schemeClr val="bg1"/>
              </a:solidFill>
              <a:latin typeface="Open Sans" panose="020B0606030504020204" pitchFamily="34" charset="0"/>
              <a:ea typeface="思源宋体 CN Heavy" panose="02020900000000000000" pitchFamily="18" charset="-122"/>
              <a:cs typeface="Open Sans" panose="020B0606030504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00760" y="3753089"/>
            <a:ext cx="6790482" cy="15215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2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方科技大学（简称南科大）是深圳在中国高等教育改革发展的时代背景下，创建的一所高起点、高定位的公办创新型大学，它肩负着为我国高等教育改革发挥先导和示范作用的使命，并致力于服务创新型国家建设和深圳创新型城市建设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lvl="0" algn="ctr">
              <a:lnSpc>
                <a:spcPct val="12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南科大被确定为国家高等教育综合改革试验校。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2012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年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4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月，教育部同意建校，并赋予学校探索具有中国特色的现代大学制度、探索创新人才培养模式的重大使命。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15938" y="1674674"/>
            <a:ext cx="64182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7200" b="0" i="0" u="none" strike="noStrike" kern="1200" cap="none" spc="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感谢</a:t>
            </a:r>
            <a:endParaRPr kumimoji="0" lang="en-US" altLang="zh-CN" sz="7200" b="0" i="0" u="none" strike="noStrike" kern="1200" cap="none" spc="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600" b="0" i="0" u="none" strike="noStrike" kern="1200" cap="none" spc="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您的观看与收听</a:t>
            </a:r>
            <a:endParaRPr kumimoji="0" lang="zh-CN" altLang="en-US" sz="3600" b="0" i="0" u="none" strike="noStrike" kern="1200" cap="none" spc="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553154" y="1410794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b="1" spc="600" dirty="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CONTENTS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515939" y="549275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8397239" y="453238"/>
            <a:ext cx="327882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60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目录</a:t>
            </a:r>
            <a:endParaRPr lang="zh-CN" altLang="en-US" sz="60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28601" y="2103845"/>
            <a:ext cx="3186540" cy="1022037"/>
            <a:chOff x="6381926" y="2513807"/>
            <a:chExt cx="3186540" cy="1022037"/>
          </a:xfrm>
        </p:grpSpPr>
        <p:sp>
          <p:nvSpPr>
            <p:cNvPr id="4" name="文本框 3"/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壹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226011" y="2513807"/>
              <a:ext cx="1980138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背景介绍</a:t>
              </a:r>
              <a:endParaRPr lang="zh-CN" altLang="en-US" sz="30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  <a:endPara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397239" y="3164793"/>
            <a:ext cx="3186540" cy="1022037"/>
            <a:chOff x="6381926" y="2513807"/>
            <a:chExt cx="3186540" cy="1022037"/>
          </a:xfrm>
        </p:grpSpPr>
        <p:sp>
          <p:nvSpPr>
            <p:cNvPr id="16" name="文本框 15"/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贰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225841" y="2513807"/>
              <a:ext cx="2341880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目标</a:t>
              </a:r>
              <a:r>
                <a:rPr lang="en-US" altLang="zh-CN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 &amp; </a:t>
              </a:r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计划</a:t>
              </a:r>
              <a:endParaRPr lang="zh-CN" altLang="en-US" sz="30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  <a:endPara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176299" y="4225741"/>
            <a:ext cx="3186540" cy="1022037"/>
            <a:chOff x="6381926" y="2513807"/>
            <a:chExt cx="3186540" cy="1022037"/>
          </a:xfrm>
        </p:grpSpPr>
        <p:sp>
          <p:nvSpPr>
            <p:cNvPr id="20" name="文本框 19"/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叁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225841" y="2513807"/>
              <a:ext cx="2296160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风险和挑战</a:t>
              </a:r>
              <a:endParaRPr lang="zh-CN" altLang="en-US" sz="30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  <a:endPara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397239" y="5286688"/>
            <a:ext cx="3186540" cy="1022037"/>
            <a:chOff x="6381926" y="2513807"/>
            <a:chExt cx="3186540" cy="1022037"/>
          </a:xfrm>
        </p:grpSpPr>
        <p:sp>
          <p:nvSpPr>
            <p:cNvPr id="24" name="文本框 23"/>
            <p:cNvSpPr txBox="1"/>
            <p:nvPr/>
          </p:nvSpPr>
          <p:spPr>
            <a:xfrm>
              <a:off x="6381926" y="2513807"/>
              <a:ext cx="7240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肆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226011" y="2513807"/>
              <a:ext cx="1980138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solidFill>
                    <a:srgbClr val="8B7567"/>
                  </a:solidFill>
                  <a:latin typeface="思源宋体 CN" panose="02020400000000000000" pitchFamily="18" charset="-122"/>
                  <a:ea typeface="思源宋体 CN" panose="02020400000000000000" pitchFamily="18" charset="-122"/>
                </a:rPr>
                <a:t>总结</a:t>
              </a:r>
              <a:endParaRPr lang="zh-CN" altLang="en-US" sz="3000" dirty="0">
                <a:solidFill>
                  <a:srgbClr val="8B7567"/>
                </a:solidFill>
                <a:latin typeface="思源宋体 CN" panose="02020400000000000000" pitchFamily="18" charset="-122"/>
                <a:ea typeface="思源宋体 CN" panose="02020400000000000000" pitchFamily="18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226011" y="3012624"/>
              <a:ext cx="234245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1400" dirty="0">
                  <a:solidFill>
                    <a:srgbClr val="8B7567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点击此处输入文本，文本内容应尽量简约精炼。</a:t>
              </a:r>
              <a:endPara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03320" y="2407674"/>
            <a:ext cx="4785360" cy="1419708"/>
            <a:chOff x="3703320" y="3750198"/>
            <a:chExt cx="4785360" cy="1419708"/>
          </a:xfrm>
        </p:grpSpPr>
        <p:pic>
          <p:nvPicPr>
            <p:cNvPr id="5" name="图形 2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03320" y="3750198"/>
              <a:ext cx="4785360" cy="1419708"/>
            </a:xfrm>
            <a:prstGeom prst="rect">
              <a:avLst/>
            </a:prstGeom>
          </p:spPr>
        </p:pic>
        <p:sp>
          <p:nvSpPr>
            <p:cNvPr id="7" name="矩形 6"/>
            <p:cNvSpPr/>
            <p:nvPr>
              <p:custDataLst>
                <p:tags r:id="rId6"/>
              </p:custDataLst>
            </p:nvPr>
          </p:nvSpPr>
          <p:spPr>
            <a:xfrm>
              <a:off x="4034546" y="4649554"/>
              <a:ext cx="4122909" cy="36933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en-US" altLang="zh-CN" b="1" spc="600" dirty="0">
                  <a:solidFill>
                    <a:srgbClr val="8B7567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TITLE HERE</a:t>
              </a:r>
              <a:endParaRPr lang="zh-CN" altLang="en-US" b="1" spc="600" dirty="0">
                <a:solidFill>
                  <a:srgbClr val="8B7567"/>
                </a:solidFill>
                <a:latin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7"/>
              </p:custDataLst>
            </p:nvPr>
          </p:nvSpPr>
          <p:spPr>
            <a:xfrm>
              <a:off x="4456589" y="3905406"/>
              <a:ext cx="3278823" cy="82994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ctr"/>
              <a:r>
                <a:rPr lang="zh-CN" altLang="en-US" sz="4800" dirty="0">
                  <a:solidFill>
                    <a:srgbClr val="5F493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背景介绍</a:t>
              </a:r>
              <a:endParaRPr lang="zh-CN" altLang="en-US" sz="4800" dirty="0"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pic>
        <p:nvPicPr>
          <p:cNvPr id="10" name="图形 10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680030" y="553929"/>
            <a:ext cx="2831940" cy="5203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spc="600" dirty="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5938" y="554393"/>
            <a:ext cx="387472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spc="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OpenCV</a:t>
            </a:r>
            <a:endParaRPr lang="en-US" altLang="zh-CN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15937" y="1808163"/>
            <a:ext cx="11160126" cy="2214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OpenCV</a:t>
            </a:r>
            <a:r>
              <a:rPr lang="zh-CN" altLang="en-US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支持多种操作系统，</a:t>
            </a:r>
            <a:r>
              <a:rPr lang="en-US" altLang="zh-CN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 </a:t>
            </a:r>
            <a:r>
              <a:rPr lang="zh-CN" altLang="en-US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包括</a:t>
            </a:r>
            <a:r>
              <a:rPr lang="en-US" altLang="zh-CN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Windows, Linux, macOS</a:t>
            </a:r>
            <a:r>
              <a:rPr lang="zh-CN" altLang="en-US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和</a:t>
            </a:r>
            <a:r>
              <a:rPr lang="en-US" altLang="zh-CN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Android</a:t>
            </a:r>
            <a:r>
              <a:rPr lang="zh-CN" altLang="en-US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，因此可以在不同平台上开发和运行</a:t>
            </a:r>
            <a:endParaRPr lang="zh-CN" altLang="en-US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OpenCV</a:t>
            </a:r>
            <a:r>
              <a:rPr lang="zh-CN" altLang="en-US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提供了丰富的计算机视觉工具和函数，包括图像处理、特征检测和提取、对象跟踪、物体识别等</a:t>
            </a:r>
            <a:endParaRPr lang="zh-CN" altLang="en-US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OpenCV</a:t>
            </a:r>
            <a:r>
              <a:rPr lang="zh-CN" altLang="en-US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支持多种编程语言，提供了包括</a:t>
            </a:r>
            <a:r>
              <a:rPr lang="en-US" altLang="zh-CN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C/C++</a:t>
            </a:r>
            <a:r>
              <a:rPr lang="zh-CN" altLang="en-US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、</a:t>
            </a:r>
            <a:r>
              <a:rPr lang="en-US" altLang="zh-CN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Python</a:t>
            </a:r>
            <a:r>
              <a:rPr lang="zh-CN" altLang="en-US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、</a:t>
            </a:r>
            <a:r>
              <a:rPr lang="en-US" altLang="zh-CN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Java</a:t>
            </a:r>
            <a:r>
              <a:rPr lang="zh-CN" altLang="en-US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和其他编程语言的接口</a:t>
            </a:r>
            <a:endParaRPr lang="zh-CN" altLang="en-US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OpenCV</a:t>
            </a:r>
            <a:r>
              <a:rPr lang="zh-CN" altLang="en-US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在计算机视觉、图像处理、机器学习、自动驾驶等领域都有广泛的应用</a:t>
            </a:r>
            <a:endParaRPr lang="zh-CN" altLang="en-US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spc="600" dirty="0">
                <a:solidFill>
                  <a:srgbClr val="8B75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lang="zh-CN" altLang="en-US" b="1" spc="600" dirty="0">
              <a:solidFill>
                <a:srgbClr val="8B7567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15938" y="554393"/>
            <a:ext cx="387472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spc="200" dirty="0">
                <a:ln w="25400" cmpd="thickThin">
                  <a:noFill/>
                </a:ln>
                <a:solidFill>
                  <a:srgbClr val="5F493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OpenCV DNN</a:t>
            </a:r>
            <a:endParaRPr lang="en-US" altLang="zh-CN" sz="3600" spc="200" dirty="0">
              <a:ln w="25400" cmpd="thickThin">
                <a:noFill/>
              </a:ln>
              <a:solidFill>
                <a:srgbClr val="5F493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15937" y="1808163"/>
            <a:ext cx="11160126" cy="238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OpenCV DNN模块提供了对深度学习模型的加载、推理等功能，支持TensorFlow、Caffe、Torch等多种深度学习框架</a:t>
            </a:r>
            <a:endParaRPr lang="zh-CN" altLang="en-US" sz="18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DNN</a:t>
            </a:r>
            <a:r>
              <a:rPr lang="zh-CN" altLang="en-US" sz="18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模块提供了内建的CPU和GPU加速且无需依赖第三方库，方便用户在已经使用OpenCV的项目上轻松地添加神经网络推理能力</a:t>
            </a:r>
            <a:endParaRPr lang="zh-CN" altLang="en-US" sz="18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 descr="图片包含 游戏机, 画&#10;&#10;描述已自动生成"/>
          <p:cNvPicPr>
            <a:picLocks noChangeAspect="1"/>
          </p:cNvPicPr>
          <p:nvPr/>
        </p:nvPicPr>
        <p:blipFill>
          <a:blip r:embed="rId1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15938" y="554393"/>
            <a:ext cx="387472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Float16</a:t>
            </a:r>
            <a:endParaRPr kumimoji="0" lang="en-US" altLang="zh-CN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pic>
        <p:nvPicPr>
          <p:cNvPr id="32" name="图形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27" name="文本框 26"/>
          <p:cNvSpPr txBox="1"/>
          <p:nvPr>
            <p:custDataLst>
              <p:tags r:id="rId3"/>
            </p:custDataLst>
          </p:nvPr>
        </p:nvSpPr>
        <p:spPr>
          <a:xfrm>
            <a:off x="515620" y="1808480"/>
            <a:ext cx="11676380" cy="29381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Float16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（半精度浮点数）是一种使用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16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位的浮点数数据类型，格式为：</a:t>
            </a:r>
            <a:endParaRPr lang="zh-CN" altLang="en-US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R="0" lvl="0" indent="45720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Sign bit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：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 1 bit</a:t>
            </a:r>
            <a:endParaRPr lang="en-US" altLang="zh-CN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R="0" lvl="0" indent="45720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Exponent width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：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 5 bits</a:t>
            </a:r>
            <a:endParaRPr lang="en-US" altLang="zh-CN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R="0" lvl="0" indent="45720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Significand precision</a:t>
            </a: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：</a:t>
            </a:r>
            <a:r>
              <a:rPr lang="en-US" altLang="zh-CN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 11bits</a:t>
            </a:r>
            <a:endParaRPr lang="en-US" altLang="zh-CN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400" dirty="0">
                <a:solidFill>
                  <a:srgbClr val="8B7567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数据范围为</a:t>
            </a:r>
            <a:endParaRPr lang="en-US" altLang="zh-CN" sz="1400" dirty="0">
              <a:solidFill>
                <a:srgbClr val="8B7567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R="0" lvl="1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000" b="1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[</a:t>
            </a:r>
            <a:r>
              <a:rPr lang="en-US" altLang="zh-CN" sz="2000" dirty="0">
                <a:solidFill>
                  <a:srgbClr val="FF000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-</a:t>
            </a:r>
            <a:r>
              <a:rPr lang="en-US" altLang="zh-CN" sz="2000" dirty="0">
                <a:solidFill>
                  <a:srgbClr val="FF000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(2.0-2^(-10))*</a:t>
            </a:r>
            <a:r>
              <a:rPr lang="en-US" altLang="zh-CN" sz="2000" dirty="0">
                <a:solidFill>
                  <a:srgbClr val="FF000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2^15, -1.0*2^(-14)</a:t>
            </a:r>
            <a:r>
              <a:rPr lang="en-US" altLang="zh-CN" sz="2000" b="1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]</a:t>
            </a:r>
            <a:r>
              <a:rPr lang="en-US" altLang="zh-CN" sz="2000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∪</a:t>
            </a:r>
            <a:r>
              <a:rPr lang="en-US" altLang="zh-CN" sz="2000" b="1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[</a:t>
            </a:r>
            <a:r>
              <a:rPr lang="en-US" altLang="zh-CN" sz="2000" dirty="0">
                <a:solidFill>
                  <a:srgbClr val="FF000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1.0*2^(-14), </a:t>
            </a:r>
            <a:r>
              <a:rPr lang="en-US" altLang="zh-CN" sz="2000" dirty="0">
                <a:solidFill>
                  <a:srgbClr val="FF000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2.0-2^(-10))*</a:t>
            </a:r>
            <a:r>
              <a:rPr lang="en-US" altLang="zh-CN" sz="2000" dirty="0">
                <a:solidFill>
                  <a:srgbClr val="FF0000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2^15</a:t>
            </a:r>
            <a:r>
              <a:rPr lang="en-US" altLang="zh-CN" sz="2000" b="1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]</a:t>
            </a:r>
            <a:endParaRPr lang="zh-CN" altLang="en-US" sz="2000" b="1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  <a:sym typeface="+mn-ea"/>
            </a:endParaRPr>
          </a:p>
        </p:txBody>
      </p:sp>
      <p:pic>
        <p:nvPicPr>
          <p:cNvPr id="2" name="图片 1" descr="Float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2215" y="2049145"/>
            <a:ext cx="2959100" cy="16878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 descr="图片包含 游戏机, 画&#10;&#10;描述已自动生成"/>
          <p:cNvPicPr>
            <a:picLocks noChangeAspect="1"/>
          </p:cNvPicPr>
          <p:nvPr/>
        </p:nvPicPr>
        <p:blipFill>
          <a:blip r:embed="rId1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15938" y="554393"/>
            <a:ext cx="387472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Float16</a:t>
            </a:r>
            <a:endParaRPr kumimoji="0" lang="en-US" altLang="zh-CN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pic>
        <p:nvPicPr>
          <p:cNvPr id="32" name="图形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515937" y="1808163"/>
            <a:ext cx="11160126" cy="27381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Float16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优势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</a:rPr>
              <a:t>内存效率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</a:endParaRPr>
          </a:p>
          <a:p>
            <a:pPr marR="0" lvl="2" indent="45720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float16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数据类型仅占用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2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个字节，因此在存储数据时所使用的空间为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float32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1/2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计算速度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R="0" lvl="3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在支持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float16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运算的硬件上，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float16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的运算可以比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float32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更快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190" name="矩形: 圆角 189"/>
          <p:cNvSpPr/>
          <p:nvPr>
            <p:custDataLst>
              <p:tags r:id="rId4"/>
            </p:custDataLst>
          </p:nvPr>
        </p:nvSpPr>
        <p:spPr>
          <a:xfrm>
            <a:off x="0" y="5055235"/>
            <a:ext cx="11835130" cy="1543685"/>
          </a:xfrm>
          <a:prstGeom prst="roundRect">
            <a:avLst>
              <a:gd name="adj" fmla="val 0"/>
            </a:avLst>
          </a:prstGeom>
          <a:solidFill>
            <a:srgbClr val="8B75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1" name="文本框 190"/>
          <p:cNvSpPr txBox="1"/>
          <p:nvPr>
            <p:custDataLst>
              <p:tags r:id="rId5"/>
            </p:custDataLst>
          </p:nvPr>
        </p:nvSpPr>
        <p:spPr>
          <a:xfrm>
            <a:off x="421640" y="5458460"/>
            <a:ext cx="1096454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  <a:spcBef>
                <a:spcPts val="1200"/>
              </a:spcBef>
              <a:defRPr/>
            </a:pP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浮点数运算在深度学习中占用大量资源，使用半精度浮点数可以减少内存带宽和计算需求，从而提高模型的计算性能，缩短训练时间；一些硬件加速器（如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NVIDIA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的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Tensor Cores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）针对</a:t>
            </a:r>
            <a:r>
              <a:rPr lang="en-US" altLang="zh-CN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float16</a:t>
            </a:r>
            <a:r>
              <a:rPr lang="zh-CN" altLang="en-US" sz="1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进行了优化，可以在支持这些硬件的系统上提供更快地深度学习推理性能。</a:t>
            </a:r>
            <a:endParaRPr lang="zh-CN" altLang="en-US" sz="1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 descr="图片包含 游戏机, 画&#10;&#10;描述已自动生成"/>
          <p:cNvPicPr>
            <a:picLocks noChangeAspect="1"/>
          </p:cNvPicPr>
          <p:nvPr/>
        </p:nvPicPr>
        <p:blipFill>
          <a:blip r:embed="rId1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515938" y="1180766"/>
            <a:ext cx="4122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60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HERE</a:t>
            </a:r>
            <a:endParaRPr kumimoji="0" lang="zh-CN" altLang="en-US" sz="1800" b="1" i="0" u="none" strike="noStrike" kern="1200" cap="none" spc="60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Open Sans" panose="020B0606030504020204" pitchFamily="34" charset="0"/>
              <a:ea typeface="等线" panose="02010600030101010101" pitchFamily="2" charset="-122"/>
              <a:cs typeface="Open Sans" panose="020B0606030504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15938" y="554393"/>
            <a:ext cx="387472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0" i="0" u="none" strike="noStrike" kern="1200" cap="none" spc="200" normalizeH="0" baseline="0" noProof="0" dirty="0">
                <a:ln w="25400" cmpd="thickThin"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+mn-cs"/>
              </a:rPr>
              <a:t>Float16</a:t>
            </a:r>
            <a:endParaRPr kumimoji="0" lang="en-US" altLang="zh-CN" sz="3600" b="0" i="0" u="none" strike="noStrike" kern="1200" cap="none" spc="200" normalizeH="0" baseline="0" noProof="0" dirty="0">
              <a:ln w="25400" cmpd="thickThin"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+mn-cs"/>
            </a:endParaRPr>
          </a:p>
        </p:txBody>
      </p:sp>
      <p:pic>
        <p:nvPicPr>
          <p:cNvPr id="32" name="图形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44124" y="553929"/>
            <a:ext cx="2831937" cy="520356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515937" y="1808163"/>
            <a:ext cx="11160126" cy="41694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目前支持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float16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的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CPU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和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5F493F"/>
                </a:solidFill>
                <a:effectLst/>
                <a:uLnTx/>
                <a:uFillTx/>
                <a:latin typeface="思源宋体 CN Heavy" panose="02020900000000000000" pitchFamily="18" charset="-122"/>
                <a:ea typeface="思源宋体 CN Heavy" panose="02020900000000000000" pitchFamily="18" charset="-122"/>
                <a:cs typeface="Open Sans" panose="020B0606030504020204" pitchFamily="34" charset="0"/>
              </a:rPr>
              <a:t>GPU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5F493F"/>
              </a:solidFill>
              <a:effectLst/>
              <a:uLnTx/>
              <a:uFillTx/>
              <a:latin typeface="思源宋体 CN Heavy" panose="02020900000000000000" pitchFamily="18" charset="-122"/>
              <a:ea typeface="思源宋体 CN Heavy" panose="02020900000000000000" pitchFamily="18" charset="-122"/>
              <a:cs typeface="Open Sans" panose="020B060603050402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</a:rPr>
              <a:t>NVIDIA GPU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</a:endParaRPr>
          </a:p>
          <a:p>
            <a:pPr marR="0" lvl="2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GeForce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Quadro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Tesla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系列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R="0" lvl="2" indent="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NVIDIA Volta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架构引入了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Tensor Cores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专门用于深度学习任务，可以执行混合精度运算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AMD CPU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ARM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架构的一些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CPU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支持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NEON SIMD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指令集，可以执行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FP16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的运算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  <a:sym typeface="+mn-ea"/>
            </a:endParaRPr>
          </a:p>
          <a:p>
            <a:pPr marL="1200150" marR="0" lvl="2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ARM Cortex-A76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 ARM Cortex-A77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等一些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ARM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处理器支持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FP16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8B7567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  <a:sym typeface="+mn-ea"/>
              </a:rPr>
              <a:t>运算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  <a:sym typeface="+mn-ea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8B7567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commondata" val="eyJoZGlkIjoiZWJjNTkwYzQ4NGZlYWRjZGFiOTljOGFlNDAwOGExZTE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已停用母版样式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已停用母版样式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3193</Words>
  <Application>WPS 演示</Application>
  <PresentationFormat>宽屏</PresentationFormat>
  <Paragraphs>307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42" baseType="lpstr">
      <vt:lpstr>Arial</vt:lpstr>
      <vt:lpstr>宋体</vt:lpstr>
      <vt:lpstr>Wingdings</vt:lpstr>
      <vt:lpstr>思源宋体 CN Heavy</vt:lpstr>
      <vt:lpstr>思源黑体 CN Light</vt:lpstr>
      <vt:lpstr>Open Sans</vt:lpstr>
      <vt:lpstr>Segoe Print</vt:lpstr>
      <vt:lpstr>思源宋体 CN</vt:lpstr>
      <vt:lpstr>等线</vt:lpstr>
      <vt:lpstr>思源黑体 CN Regular</vt:lpstr>
      <vt:lpstr>思源黑体 CN Bold</vt:lpstr>
      <vt:lpstr>黑体</vt:lpstr>
      <vt:lpstr>Akrobat Black</vt:lpstr>
      <vt:lpstr>Impact</vt:lpstr>
      <vt:lpstr>微软雅黑</vt:lpstr>
      <vt:lpstr>Arial Unicode MS</vt:lpstr>
      <vt:lpstr>Calibri</vt:lpstr>
      <vt:lpstr>已停用母版样式</vt:lpstr>
      <vt:lpstr>1_已停用母版样式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Yaojia Zhang</dc:creator>
  <cp:lastModifiedBy>Key</cp:lastModifiedBy>
  <cp:revision>230</cp:revision>
  <dcterms:created xsi:type="dcterms:W3CDTF">2019-12-18T02:50:00Z</dcterms:created>
  <dcterms:modified xsi:type="dcterms:W3CDTF">2023-10-24T07:05:42Z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A7DBBDCCD0354EC3BC54D1F9844AA4C1_12</vt:lpwstr>
  </property>
  <property fmtid="{D5CDD505-2E9C-101B-9397-08002B2CF9AE}" pid="3" name="KSOProductBuildVer">
    <vt:lpwstr>2052-12.1.0.15712</vt:lpwstr>
  </property>
</Properties>
</file>

<file path=docProps/thumbnail.jpeg>
</file>